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09" r:id="rId2"/>
    <p:sldId id="256" r:id="rId3"/>
    <p:sldId id="542" r:id="rId4"/>
    <p:sldId id="510" r:id="rId5"/>
    <p:sldId id="519" r:id="rId6"/>
    <p:sldId id="517" r:id="rId7"/>
    <p:sldId id="521" r:id="rId8"/>
    <p:sldId id="522" r:id="rId9"/>
    <p:sldId id="526" r:id="rId10"/>
    <p:sldId id="525" r:id="rId11"/>
    <p:sldId id="520" r:id="rId12"/>
    <p:sldId id="512" r:id="rId13"/>
    <p:sldId id="524" r:id="rId14"/>
    <p:sldId id="523" r:id="rId15"/>
    <p:sldId id="516" r:id="rId16"/>
    <p:sldId id="513" r:id="rId17"/>
    <p:sldId id="527" r:id="rId18"/>
    <p:sldId id="515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8" r:id="rId29"/>
    <p:sldId id="537" r:id="rId30"/>
    <p:sldId id="539" r:id="rId31"/>
    <p:sldId id="54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1" autoAdjust="0"/>
    <p:restoredTop sz="86800" autoAdjust="0"/>
  </p:normalViewPr>
  <p:slideViewPr>
    <p:cSldViewPr snapToGrid="0">
      <p:cViewPr varScale="1">
        <p:scale>
          <a:sx n="149" d="100"/>
          <a:sy n="149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li" userId="86e360d6c7446f46" providerId="LiveId" clId="{9162106C-312A-BD42-8A8B-E4A1D8CCE080}"/>
    <pc:docChg chg="custSel modSld">
      <pc:chgData name="bo li" userId="86e360d6c7446f46" providerId="LiveId" clId="{9162106C-312A-BD42-8A8B-E4A1D8CCE080}" dt="2023-04-07T03:40:28.115" v="78"/>
      <pc:docMkLst>
        <pc:docMk/>
      </pc:docMkLst>
      <pc:sldChg chg="modSp mod">
        <pc:chgData name="bo li" userId="86e360d6c7446f46" providerId="LiveId" clId="{9162106C-312A-BD42-8A8B-E4A1D8CCE080}" dt="2023-04-07T03:40:28.115" v="78"/>
        <pc:sldMkLst>
          <pc:docMk/>
          <pc:sldMk cId="3072816713" sldId="526"/>
        </pc:sldMkLst>
        <pc:spChg chg="mod">
          <ac:chgData name="bo li" userId="86e360d6c7446f46" providerId="LiveId" clId="{9162106C-312A-BD42-8A8B-E4A1D8CCE080}" dt="2023-04-07T03:40:28.113" v="75" actId="20577"/>
          <ac:spMkLst>
            <pc:docMk/>
            <pc:sldMk cId="3072816713" sldId="526"/>
            <ac:spMk id="11" creationId="{8BD0108A-7750-4773-AB15-A07B547763DD}"/>
          </ac:spMkLst>
        </pc:spChg>
        <pc:spChg chg="mod">
          <ac:chgData name="bo li" userId="86e360d6c7446f46" providerId="LiveId" clId="{9162106C-312A-BD42-8A8B-E4A1D8CCE080}" dt="2023-04-07T03:40:28.114" v="76" actId="20577"/>
          <ac:spMkLst>
            <pc:docMk/>
            <pc:sldMk cId="3072816713" sldId="526"/>
            <ac:spMk id="12" creationId="{AF616FD7-F2C9-4604-AF52-9D983425A3A1}"/>
          </ac:spMkLst>
        </pc:spChg>
        <pc:spChg chg="mod">
          <ac:chgData name="bo li" userId="86e360d6c7446f46" providerId="LiveId" clId="{9162106C-312A-BD42-8A8B-E4A1D8CCE080}" dt="2023-04-07T03:40:28.115" v="77"/>
          <ac:spMkLst>
            <pc:docMk/>
            <pc:sldMk cId="3072816713" sldId="526"/>
            <ac:spMk id="16" creationId="{3C951A60-6B43-4A2D-BE3B-7B215F4AB828}"/>
          </ac:spMkLst>
        </pc:spChg>
        <pc:picChg chg="mod">
          <ac:chgData name="bo li" userId="86e360d6c7446f46" providerId="LiveId" clId="{9162106C-312A-BD42-8A8B-E4A1D8CCE080}" dt="2023-04-07T03:40:28.115" v="78"/>
          <ac:picMkLst>
            <pc:docMk/>
            <pc:sldMk cId="3072816713" sldId="526"/>
            <ac:picMk id="5" creationId="{6E5E1E15-6AED-43F8-A9C9-EFFBAC0D6F82}"/>
          </ac:picMkLst>
        </pc:picChg>
      </pc:sldChg>
      <pc:sldChg chg="modSp mod">
        <pc:chgData name="bo li" userId="86e360d6c7446f46" providerId="LiveId" clId="{9162106C-312A-BD42-8A8B-E4A1D8CCE080}" dt="2023-02-28T07:25:08.388" v="14" actId="113"/>
        <pc:sldMkLst>
          <pc:docMk/>
          <pc:sldMk cId="4003092583" sldId="533"/>
        </pc:sldMkLst>
        <pc:spChg chg="mod">
          <ac:chgData name="bo li" userId="86e360d6c7446f46" providerId="LiveId" clId="{9162106C-312A-BD42-8A8B-E4A1D8CCE080}" dt="2023-02-28T07:25:08.388" v="14" actId="113"/>
          <ac:spMkLst>
            <pc:docMk/>
            <pc:sldMk cId="4003092583" sldId="533"/>
            <ac:spMk id="8" creationId="{FFEC2AEF-1F20-45ED-8298-5E90B6F7CFE6}"/>
          </ac:spMkLst>
        </pc:spChg>
      </pc:sldChg>
    </pc:docChg>
  </pc:docChgLst>
  <pc:docChgLst>
    <pc:chgData name="li bo" userId="86e360d6c7446f46" providerId="LiveId" clId="{9162106C-312A-BD42-8A8B-E4A1D8CCE080}"/>
    <pc:docChg chg="undo redo custSel modSld sldOrd">
      <pc:chgData name="li bo" userId="86e360d6c7446f46" providerId="LiveId" clId="{9162106C-312A-BD42-8A8B-E4A1D8CCE080}" dt="2023-03-23T17:06:45.943" v="438"/>
      <pc:docMkLst>
        <pc:docMk/>
      </pc:docMkLst>
      <pc:sldChg chg="addSp modSp mod">
        <pc:chgData name="li bo" userId="86e360d6c7446f46" providerId="LiveId" clId="{9162106C-312A-BD42-8A8B-E4A1D8CCE080}" dt="2023-01-27T04:25:55.705" v="413"/>
        <pc:sldMkLst>
          <pc:docMk/>
          <pc:sldMk cId="3316423018" sldId="256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316423018" sldId="256"/>
            <ac:spMk id="2" creationId="{D781622B-C1AF-FF31-1109-65916A49758A}"/>
          </ac:spMkLst>
        </pc:spChg>
        <pc:spChg chg="mod">
          <ac:chgData name="li bo" userId="86e360d6c7446f46" providerId="LiveId" clId="{9162106C-312A-BD42-8A8B-E4A1D8CCE080}" dt="2023-01-27T03:56:49.586" v="3" actId="1038"/>
          <ac:spMkLst>
            <pc:docMk/>
            <pc:sldMk cId="3316423018" sldId="256"/>
            <ac:spMk id="8" creationId="{BBA0CE14-A1AF-4317-AE83-2292EB1A89F4}"/>
          </ac:spMkLst>
        </pc:spChg>
        <pc:spChg chg="mod">
          <ac:chgData name="li bo" userId="86e360d6c7446f46" providerId="LiveId" clId="{9162106C-312A-BD42-8A8B-E4A1D8CCE080}" dt="2023-01-27T03:56:49.586" v="3" actId="1038"/>
          <ac:spMkLst>
            <pc:docMk/>
            <pc:sldMk cId="3316423018" sldId="256"/>
            <ac:spMk id="9" creationId="{11320AE5-0CDF-4FD6-B965-253A8955C9CA}"/>
          </ac:spMkLst>
        </pc:spChg>
        <pc:spChg chg="mod">
          <ac:chgData name="li bo" userId="86e360d6c7446f46" providerId="LiveId" clId="{9162106C-312A-BD42-8A8B-E4A1D8CCE080}" dt="2023-01-27T03:56:49.586" v="3" actId="1038"/>
          <ac:spMkLst>
            <pc:docMk/>
            <pc:sldMk cId="3316423018" sldId="256"/>
            <ac:spMk id="10" creationId="{913F41B4-6084-4E64-A05E-BD1E91C3AD26}"/>
          </ac:spMkLst>
        </pc:spChg>
        <pc:spChg chg="mod">
          <ac:chgData name="li bo" userId="86e360d6c7446f46" providerId="LiveId" clId="{9162106C-312A-BD42-8A8B-E4A1D8CCE080}" dt="2023-01-27T04:03:06.219" v="109" actId="1076"/>
          <ac:spMkLst>
            <pc:docMk/>
            <pc:sldMk cId="3316423018" sldId="256"/>
            <ac:spMk id="13" creationId="{0F5379BE-1811-4AC8-9641-BEFE0D5A94B7}"/>
          </ac:spMkLst>
        </pc:spChg>
        <pc:spChg chg="mod">
          <ac:chgData name="li bo" userId="86e360d6c7446f46" providerId="LiveId" clId="{9162106C-312A-BD42-8A8B-E4A1D8CCE080}" dt="2023-01-27T04:03:15.214" v="110" actId="948"/>
          <ac:spMkLst>
            <pc:docMk/>
            <pc:sldMk cId="3316423018" sldId="256"/>
            <ac:spMk id="14" creationId="{5A583423-3FA5-4B81-A85B-3C5CC14D272F}"/>
          </ac:spMkLst>
        </pc:spChg>
        <pc:spChg chg="mod">
          <ac:chgData name="li bo" userId="86e360d6c7446f46" providerId="LiveId" clId="{9162106C-312A-BD42-8A8B-E4A1D8CCE080}" dt="2023-01-27T04:02:50.660" v="107" actId="948"/>
          <ac:spMkLst>
            <pc:docMk/>
            <pc:sldMk cId="3316423018" sldId="256"/>
            <ac:spMk id="15" creationId="{750707AF-BDF4-4017-BAE0-41BA585C4EE0}"/>
          </ac:spMkLst>
        </pc:spChg>
        <pc:spChg chg="mod">
          <ac:chgData name="li bo" userId="86e360d6c7446f46" providerId="LiveId" clId="{9162106C-312A-BD42-8A8B-E4A1D8CCE080}" dt="2023-01-27T04:03:24.326" v="111" actId="948"/>
          <ac:spMkLst>
            <pc:docMk/>
            <pc:sldMk cId="3316423018" sldId="256"/>
            <ac:spMk id="16" creationId="{3F35B07E-A8FF-42E4-A205-3BE5A40ACE93}"/>
          </ac:spMkLst>
        </pc:spChg>
        <pc:grpChg chg="mod">
          <ac:chgData name="li bo" userId="86e360d6c7446f46" providerId="LiveId" clId="{9162106C-312A-BD42-8A8B-E4A1D8CCE080}" dt="2023-01-27T04:02:41.339" v="106" actId="2711"/>
          <ac:grpSpMkLst>
            <pc:docMk/>
            <pc:sldMk cId="3316423018" sldId="256"/>
            <ac:grpSpMk id="5" creationId="{0670219C-AD13-4EEA-BEFB-6227C8C7648F}"/>
          </ac:grpSpMkLst>
        </pc:grpChg>
        <pc:grpChg chg="mod">
          <ac:chgData name="li bo" userId="86e360d6c7446f46" providerId="LiveId" clId="{9162106C-312A-BD42-8A8B-E4A1D8CCE080}" dt="2023-01-27T03:56:49.586" v="3" actId="1038"/>
          <ac:grpSpMkLst>
            <pc:docMk/>
            <pc:sldMk cId="3316423018" sldId="256"/>
            <ac:grpSpMk id="6" creationId="{05B675D0-4D01-408C-B836-C4ACE5289697}"/>
          </ac:grpSpMkLst>
        </pc:grpChg>
        <pc:picChg chg="mod">
          <ac:chgData name="li bo" userId="86e360d6c7446f46" providerId="LiveId" clId="{9162106C-312A-BD42-8A8B-E4A1D8CCE080}" dt="2023-01-27T04:02:41.339" v="106" actId="2711"/>
          <ac:picMkLst>
            <pc:docMk/>
            <pc:sldMk cId="3316423018" sldId="256"/>
            <ac:picMk id="24578" creationId="{F199FFAB-23BC-4B20-97D7-17A1A5544943}"/>
          </ac:picMkLst>
        </pc:picChg>
        <pc:cxnChg chg="mod">
          <ac:chgData name="li bo" userId="86e360d6c7446f46" providerId="LiveId" clId="{9162106C-312A-BD42-8A8B-E4A1D8CCE080}" dt="2023-01-27T03:56:49.586" v="3" actId="1038"/>
          <ac:cxnSpMkLst>
            <pc:docMk/>
            <pc:sldMk cId="3316423018" sldId="256"/>
            <ac:cxnSpMk id="7" creationId="{EEA92893-B7CF-4D2C-B600-374B30C99AA4}"/>
          </ac:cxnSpMkLst>
        </pc:cxnChg>
        <pc:cxnChg chg="mod">
          <ac:chgData name="li bo" userId="86e360d6c7446f46" providerId="LiveId" clId="{9162106C-312A-BD42-8A8B-E4A1D8CCE080}" dt="2023-01-27T03:56:49.586" v="3" actId="1038"/>
          <ac:cxnSpMkLst>
            <pc:docMk/>
            <pc:sldMk cId="3316423018" sldId="256"/>
            <ac:cxnSpMk id="11" creationId="{8BC85AE6-BB64-4FD6-99EA-2FAEFAD0D49B}"/>
          </ac:cxnSpMkLst>
        </pc:cxnChg>
        <pc:cxnChg chg="mod">
          <ac:chgData name="li bo" userId="86e360d6c7446f46" providerId="LiveId" clId="{9162106C-312A-BD42-8A8B-E4A1D8CCE080}" dt="2023-01-27T03:56:49.586" v="3" actId="1038"/>
          <ac:cxnSpMkLst>
            <pc:docMk/>
            <pc:sldMk cId="3316423018" sldId="256"/>
            <ac:cxnSpMk id="12" creationId="{B1975908-170E-46F8-A9F8-5C233DC137EC}"/>
          </ac:cxnSpMkLst>
        </pc:cxnChg>
      </pc:sldChg>
      <pc:sldChg chg="addSp modSp mod ord">
        <pc:chgData name="li bo" userId="86e360d6c7446f46" providerId="LiveId" clId="{9162106C-312A-BD42-8A8B-E4A1D8CCE080}" dt="2023-03-23T15:30:21.938" v="430" actId="20578"/>
        <pc:sldMkLst>
          <pc:docMk/>
          <pc:sldMk cId="48678447" sldId="509"/>
        </pc:sldMkLst>
        <pc:spChg chg="mod">
          <ac:chgData name="li bo" userId="86e360d6c7446f46" providerId="LiveId" clId="{9162106C-312A-BD42-8A8B-E4A1D8CCE080}" dt="2023-01-27T04:24:55.211" v="412" actId="20577"/>
          <ac:spMkLst>
            <pc:docMk/>
            <pc:sldMk cId="48678447" sldId="509"/>
            <ac:spMk id="2" creationId="{6C99C43A-F26B-412F-B477-BFBD6C4BAED6}"/>
          </ac:spMkLst>
        </pc:spChg>
        <pc:spChg chg="add mod">
          <ac:chgData name="li bo" userId="86e360d6c7446f46" providerId="LiveId" clId="{9162106C-312A-BD42-8A8B-E4A1D8CCE080}" dt="2023-01-27T04:25:55.705" v="413"/>
          <ac:spMkLst>
            <pc:docMk/>
            <pc:sldMk cId="48678447" sldId="509"/>
            <ac:spMk id="3" creationId="{F95640C7-0DF6-2C24-A138-ECE7713BC1FE}"/>
          </ac:spMkLst>
        </pc:spChg>
        <pc:spChg chg="mod">
          <ac:chgData name="li bo" userId="86e360d6c7446f46" providerId="LiveId" clId="{9162106C-312A-BD42-8A8B-E4A1D8CCE080}" dt="2023-01-27T03:57:43.754" v="72" actId="2711"/>
          <ac:spMkLst>
            <pc:docMk/>
            <pc:sldMk cId="48678447" sldId="509"/>
            <ac:spMk id="4" creationId="{283D9804-FAFF-4614-97AD-923CEEA74B70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696479903" sldId="510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696479903" sldId="510"/>
            <ac:spMk id="2" creationId="{6387DB2C-A456-E940-E633-561058B19F37}"/>
          </ac:spMkLst>
        </pc:spChg>
        <pc:spChg chg="mod">
          <ac:chgData name="li bo" userId="86e360d6c7446f46" providerId="LiveId" clId="{9162106C-312A-BD42-8A8B-E4A1D8CCE080}" dt="2023-01-27T04:04:01.984" v="118" actId="2711"/>
          <ac:spMkLst>
            <pc:docMk/>
            <pc:sldMk cId="696479903" sldId="510"/>
            <ac:spMk id="4" creationId="{89069552-6ACC-4DA6-9136-32D42075184E}"/>
          </ac:spMkLst>
        </pc:spChg>
        <pc:spChg chg="mod">
          <ac:chgData name="li bo" userId="86e360d6c7446f46" providerId="LiveId" clId="{9162106C-312A-BD42-8A8B-E4A1D8CCE080}" dt="2023-01-27T04:04:01.984" v="118" actId="2711"/>
          <ac:spMkLst>
            <pc:docMk/>
            <pc:sldMk cId="696479903" sldId="510"/>
            <ac:spMk id="5" creationId="{F9A9E4C4-1DC0-4772-8733-9C619E037599}"/>
          </ac:spMkLst>
        </pc:spChg>
        <pc:spChg chg="mod">
          <ac:chgData name="li bo" userId="86e360d6c7446f46" providerId="LiveId" clId="{9162106C-312A-BD42-8A8B-E4A1D8CCE080}" dt="2023-01-27T04:04:06.249" v="119" actId="1076"/>
          <ac:spMkLst>
            <pc:docMk/>
            <pc:sldMk cId="696479903" sldId="510"/>
            <ac:spMk id="7" creationId="{FEFE621C-B3F1-4779-A760-2C3534E92DFC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601570045" sldId="512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601570045" sldId="512"/>
            <ac:spMk id="2" creationId="{DF2DBB1D-BDDC-2DCC-C84D-058B3BB14C9F}"/>
          </ac:spMkLst>
        </pc:spChg>
        <pc:spChg chg="mod">
          <ac:chgData name="li bo" userId="86e360d6c7446f46" providerId="LiveId" clId="{9162106C-312A-BD42-8A8B-E4A1D8CCE080}" dt="2023-01-27T04:08:19.430" v="203" actId="2711"/>
          <ac:spMkLst>
            <pc:docMk/>
            <pc:sldMk cId="2601570045" sldId="512"/>
            <ac:spMk id="4" creationId="{852CF0C4-2651-4446-BFAB-9AE8E4B62928}"/>
          </ac:spMkLst>
        </pc:spChg>
        <pc:spChg chg="mod">
          <ac:chgData name="li bo" userId="86e360d6c7446f46" providerId="LiveId" clId="{9162106C-312A-BD42-8A8B-E4A1D8CCE080}" dt="2023-01-27T04:08:27.788" v="204" actId="948"/>
          <ac:spMkLst>
            <pc:docMk/>
            <pc:sldMk cId="2601570045" sldId="512"/>
            <ac:spMk id="5" creationId="{7B6FE5B4-3BC0-4F65-BF3C-6024E705C435}"/>
          </ac:spMkLst>
        </pc:spChg>
        <pc:spChg chg="mod">
          <ac:chgData name="li bo" userId="86e360d6c7446f46" providerId="LiveId" clId="{9162106C-312A-BD42-8A8B-E4A1D8CCE080}" dt="2023-01-27T04:08:54.295" v="209" actId="1076"/>
          <ac:spMkLst>
            <pc:docMk/>
            <pc:sldMk cId="2601570045" sldId="512"/>
            <ac:spMk id="8" creationId="{2ECDBFF0-154C-4530-9F60-3592EE67866F}"/>
          </ac:spMkLst>
        </pc:spChg>
        <pc:spChg chg="mod">
          <ac:chgData name="li bo" userId="86e360d6c7446f46" providerId="LiveId" clId="{9162106C-312A-BD42-8A8B-E4A1D8CCE080}" dt="2023-01-27T04:08:43.453" v="207" actId="948"/>
          <ac:spMkLst>
            <pc:docMk/>
            <pc:sldMk cId="2601570045" sldId="512"/>
            <ac:spMk id="12" creationId="{9F8F3214-6BB5-46E2-9408-4F6D972E48A5}"/>
          </ac:spMkLst>
        </pc:spChg>
        <pc:picChg chg="mod">
          <ac:chgData name="li bo" userId="86e360d6c7446f46" providerId="LiveId" clId="{9162106C-312A-BD42-8A8B-E4A1D8CCE080}" dt="2023-01-27T04:08:31.749" v="205" actId="1076"/>
          <ac:picMkLst>
            <pc:docMk/>
            <pc:sldMk cId="2601570045" sldId="512"/>
            <ac:picMk id="7" creationId="{3CCE49E6-D6C6-4030-A9FD-3944587856B3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476325007" sldId="513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476325007" sldId="513"/>
            <ac:spMk id="2" creationId="{D2678B4A-DB68-868D-0406-147186172185}"/>
          </ac:spMkLst>
        </pc:spChg>
        <pc:spChg chg="mod">
          <ac:chgData name="li bo" userId="86e360d6c7446f46" providerId="LiveId" clId="{9162106C-312A-BD42-8A8B-E4A1D8CCE080}" dt="2023-01-27T04:12:41.930" v="280" actId="1036"/>
          <ac:spMkLst>
            <pc:docMk/>
            <pc:sldMk cId="2476325007" sldId="513"/>
            <ac:spMk id="3" creationId="{BB79F98A-6F13-450A-8A80-DA56675B6974}"/>
          </ac:spMkLst>
        </pc:spChg>
        <pc:spChg chg="mod">
          <ac:chgData name="li bo" userId="86e360d6c7446f46" providerId="LiveId" clId="{9162106C-312A-BD42-8A8B-E4A1D8CCE080}" dt="2023-01-27T04:12:20.722" v="269" actId="2711"/>
          <ac:spMkLst>
            <pc:docMk/>
            <pc:sldMk cId="2476325007" sldId="513"/>
            <ac:spMk id="4" creationId="{852CF0C4-2651-4446-BFAB-9AE8E4B62928}"/>
          </ac:spMkLst>
        </pc:spChg>
        <pc:spChg chg="mod">
          <ac:chgData name="li bo" userId="86e360d6c7446f46" providerId="LiveId" clId="{9162106C-312A-BD42-8A8B-E4A1D8CCE080}" dt="2023-01-27T04:13:35.989" v="292" actId="1076"/>
          <ac:spMkLst>
            <pc:docMk/>
            <pc:sldMk cId="2476325007" sldId="513"/>
            <ac:spMk id="8" creationId="{B10159D0-D6FB-47B0-B3EF-96AD40E4C91A}"/>
          </ac:spMkLst>
        </pc:spChg>
        <pc:grpChg chg="mod">
          <ac:chgData name="li bo" userId="86e360d6c7446f46" providerId="LiveId" clId="{9162106C-312A-BD42-8A8B-E4A1D8CCE080}" dt="2023-01-27T04:12:41.930" v="280" actId="1036"/>
          <ac:grpSpMkLst>
            <pc:docMk/>
            <pc:sldMk cId="2476325007" sldId="513"/>
            <ac:grpSpMk id="18" creationId="{303E0398-45F8-4151-AF97-D350584F232F}"/>
          </ac:grpSpMkLst>
        </pc:grpChg>
        <pc:picChg chg="mod">
          <ac:chgData name="li bo" userId="86e360d6c7446f46" providerId="LiveId" clId="{9162106C-312A-BD42-8A8B-E4A1D8CCE080}" dt="2023-01-27T04:13:35.501" v="291" actId="1076"/>
          <ac:picMkLst>
            <pc:docMk/>
            <pc:sldMk cId="2476325007" sldId="513"/>
            <ac:picMk id="9" creationId="{8A8AA7FF-624D-4018-AE38-250A8F2CF32E}"/>
          </ac:picMkLst>
        </pc:picChg>
        <pc:picChg chg="mod">
          <ac:chgData name="li bo" userId="86e360d6c7446f46" providerId="LiveId" clId="{9162106C-312A-BD42-8A8B-E4A1D8CCE080}" dt="2023-01-27T04:13:35.305" v="290" actId="1076"/>
          <ac:picMkLst>
            <pc:docMk/>
            <pc:sldMk cId="2476325007" sldId="513"/>
            <ac:picMk id="11" creationId="{F777534F-3F57-4E00-8366-CA08F2FF37CD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146554707" sldId="515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146554707" sldId="515"/>
            <ac:spMk id="2" creationId="{FFF43CFD-1679-87F4-D626-625597E32F70}"/>
          </ac:spMkLst>
        </pc:spChg>
        <pc:spChg chg="mod">
          <ac:chgData name="li bo" userId="86e360d6c7446f46" providerId="LiveId" clId="{9162106C-312A-BD42-8A8B-E4A1D8CCE080}" dt="2023-01-27T04:14:47.017" v="304" actId="2711"/>
          <ac:spMkLst>
            <pc:docMk/>
            <pc:sldMk cId="2146554707" sldId="515"/>
            <ac:spMk id="4" creationId="{57074083-B714-48F1-B368-617B2054A7AA}"/>
          </ac:spMkLst>
        </pc:spChg>
        <pc:spChg chg="mod">
          <ac:chgData name="li bo" userId="86e360d6c7446f46" providerId="LiveId" clId="{9162106C-312A-BD42-8A8B-E4A1D8CCE080}" dt="2023-01-27T04:14:47.017" v="304" actId="2711"/>
          <ac:spMkLst>
            <pc:docMk/>
            <pc:sldMk cId="2146554707" sldId="515"/>
            <ac:spMk id="10" creationId="{82ECA966-CFC5-41E8-B5DF-38486CB41F0E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864142876" sldId="516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864142876" sldId="516"/>
            <ac:spMk id="2" creationId="{01C1635A-05E4-8BCD-4F80-8612C800FF86}"/>
          </ac:spMkLst>
        </pc:spChg>
        <pc:spChg chg="mod">
          <ac:chgData name="li bo" userId="86e360d6c7446f46" providerId="LiveId" clId="{9162106C-312A-BD42-8A8B-E4A1D8CCE080}" dt="2023-01-27T04:10:43.431" v="240" actId="2711"/>
          <ac:spMkLst>
            <pc:docMk/>
            <pc:sldMk cId="2864142876" sldId="516"/>
            <ac:spMk id="4" creationId="{852CF0C4-2651-4446-BFAB-9AE8E4B62928}"/>
          </ac:spMkLst>
        </pc:spChg>
        <pc:spChg chg="mod">
          <ac:chgData name="li bo" userId="86e360d6c7446f46" providerId="LiveId" clId="{9162106C-312A-BD42-8A8B-E4A1D8CCE080}" dt="2023-01-27T04:11:02.802" v="245" actId="948"/>
          <ac:spMkLst>
            <pc:docMk/>
            <pc:sldMk cId="2864142876" sldId="516"/>
            <ac:spMk id="6" creationId="{87E6950A-8253-4129-B22C-E8A3BC2B2F50}"/>
          </ac:spMkLst>
        </pc:spChg>
        <pc:spChg chg="mod">
          <ac:chgData name="li bo" userId="86e360d6c7446f46" providerId="LiveId" clId="{9162106C-312A-BD42-8A8B-E4A1D8CCE080}" dt="2023-01-27T04:11:28.349" v="262" actId="948"/>
          <ac:spMkLst>
            <pc:docMk/>
            <pc:sldMk cId="2864142876" sldId="516"/>
            <ac:spMk id="7" creationId="{1DD58576-9170-44F2-82FD-A9A938C28455}"/>
          </ac:spMkLst>
        </pc:spChg>
        <pc:spChg chg="mod">
          <ac:chgData name="li bo" userId="86e360d6c7446f46" providerId="LiveId" clId="{9162106C-312A-BD42-8A8B-E4A1D8CCE080}" dt="2023-01-27T04:11:11.690" v="260" actId="1035"/>
          <ac:spMkLst>
            <pc:docMk/>
            <pc:sldMk cId="2864142876" sldId="516"/>
            <ac:spMk id="12" creationId="{79D18DF9-02BF-42EA-9DB5-D37ACEC312CB}"/>
          </ac:spMkLst>
        </pc:spChg>
        <pc:spChg chg="mod">
          <ac:chgData name="li bo" userId="86e360d6c7446f46" providerId="LiveId" clId="{9162106C-312A-BD42-8A8B-E4A1D8CCE080}" dt="2023-01-27T04:11:11.690" v="260" actId="1035"/>
          <ac:spMkLst>
            <pc:docMk/>
            <pc:sldMk cId="2864142876" sldId="516"/>
            <ac:spMk id="13" creationId="{253FFE5F-9C1B-45AE-8FCA-527CDEB2F23F}"/>
          </ac:spMkLst>
        </pc:spChg>
        <pc:spChg chg="mod">
          <ac:chgData name="li bo" userId="86e360d6c7446f46" providerId="LiveId" clId="{9162106C-312A-BD42-8A8B-E4A1D8CCE080}" dt="2023-01-27T04:11:57.365" v="268" actId="1076"/>
          <ac:spMkLst>
            <pc:docMk/>
            <pc:sldMk cId="2864142876" sldId="516"/>
            <ac:spMk id="16" creationId="{B2880CA9-549E-4ED9-9902-055C22A53242}"/>
          </ac:spMkLst>
        </pc:spChg>
        <pc:spChg chg="mod">
          <ac:chgData name="li bo" userId="86e360d6c7446f46" providerId="LiveId" clId="{9162106C-312A-BD42-8A8B-E4A1D8CCE080}" dt="2023-01-27T04:11:31.414" v="263" actId="1076"/>
          <ac:spMkLst>
            <pc:docMk/>
            <pc:sldMk cId="2864142876" sldId="516"/>
            <ac:spMk id="17" creationId="{92F135EF-9682-415E-871E-8194FD1FD064}"/>
          </ac:spMkLst>
        </pc:spChg>
        <pc:spChg chg="mod">
          <ac:chgData name="li bo" userId="86e360d6c7446f46" providerId="LiveId" clId="{9162106C-312A-BD42-8A8B-E4A1D8CCE080}" dt="2023-01-27T04:11:34.008" v="264" actId="1076"/>
          <ac:spMkLst>
            <pc:docMk/>
            <pc:sldMk cId="2864142876" sldId="516"/>
            <ac:spMk id="18" creationId="{9E1B75A3-664F-41C6-9E92-4FE25F69A8DC}"/>
          </ac:spMkLst>
        </pc:spChg>
        <pc:spChg chg="mod">
          <ac:chgData name="li bo" userId="86e360d6c7446f46" providerId="LiveId" clId="{9162106C-312A-BD42-8A8B-E4A1D8CCE080}" dt="2023-01-27T04:11:39.476" v="265" actId="1076"/>
          <ac:spMkLst>
            <pc:docMk/>
            <pc:sldMk cId="2864142876" sldId="516"/>
            <ac:spMk id="19" creationId="{8C2AEBC5-B70D-4BB0-B911-5045610D9868}"/>
          </ac:spMkLst>
        </pc:spChg>
        <pc:grpChg chg="mod">
          <ac:chgData name="li bo" userId="86e360d6c7446f46" providerId="LiveId" clId="{9162106C-312A-BD42-8A8B-E4A1D8CCE080}" dt="2023-01-27T04:11:11.690" v="260" actId="1035"/>
          <ac:grpSpMkLst>
            <pc:docMk/>
            <pc:sldMk cId="2864142876" sldId="516"/>
            <ac:grpSpMk id="26" creationId="{FFB925C7-6E6A-40F3-96C7-51F24DA3F57D}"/>
          </ac:grpSpMkLst>
        </pc:grpChg>
        <pc:grpChg chg="mod">
          <ac:chgData name="li bo" userId="86e360d6c7446f46" providerId="LiveId" clId="{9162106C-312A-BD42-8A8B-E4A1D8CCE080}" dt="2023-01-27T04:11:11.690" v="260" actId="1035"/>
          <ac:grpSpMkLst>
            <pc:docMk/>
            <pc:sldMk cId="2864142876" sldId="516"/>
            <ac:grpSpMk id="27" creationId="{5FD12C5E-BB81-4B48-BB26-EA8CA8D6E0ED}"/>
          </ac:grpSpMkLst>
        </pc:gr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962860798" sldId="517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962860798" sldId="517"/>
            <ac:spMk id="2" creationId="{DDA97E60-2D43-19BA-C4CD-ACE76FFFFE0A}"/>
          </ac:spMkLst>
        </pc:spChg>
        <pc:spChg chg="mod">
          <ac:chgData name="li bo" userId="86e360d6c7446f46" providerId="LiveId" clId="{9162106C-312A-BD42-8A8B-E4A1D8CCE080}" dt="2023-01-27T04:04:16.948" v="121" actId="2711"/>
          <ac:spMkLst>
            <pc:docMk/>
            <pc:sldMk cId="3962860798" sldId="517"/>
            <ac:spMk id="4" creationId="{89069552-6ACC-4DA6-9136-32D42075184E}"/>
          </ac:spMkLst>
        </pc:spChg>
        <pc:spChg chg="mod">
          <ac:chgData name="li bo" userId="86e360d6c7446f46" providerId="LiveId" clId="{9162106C-312A-BD42-8A8B-E4A1D8CCE080}" dt="2023-01-27T04:04:41.925" v="123" actId="948"/>
          <ac:spMkLst>
            <pc:docMk/>
            <pc:sldMk cId="3962860798" sldId="517"/>
            <ac:spMk id="5" creationId="{BDA8666E-626E-47E6-874C-03597DB45036}"/>
          </ac:spMkLst>
        </pc:spChg>
        <pc:spChg chg="mod">
          <ac:chgData name="li bo" userId="86e360d6c7446f46" providerId="LiveId" clId="{9162106C-312A-BD42-8A8B-E4A1D8CCE080}" dt="2023-01-27T04:04:59.106" v="127" actId="948"/>
          <ac:spMkLst>
            <pc:docMk/>
            <pc:sldMk cId="3962860798" sldId="517"/>
            <ac:spMk id="9" creationId="{7E11D5A2-AFF5-41C3-978C-6857B9AC4F47}"/>
          </ac:spMkLst>
        </pc:spChg>
        <pc:spChg chg="mod">
          <ac:chgData name="li bo" userId="86e360d6c7446f46" providerId="LiveId" clId="{9162106C-312A-BD42-8A8B-E4A1D8CCE080}" dt="2023-01-27T04:05:01.664" v="128" actId="1076"/>
          <ac:spMkLst>
            <pc:docMk/>
            <pc:sldMk cId="3962860798" sldId="517"/>
            <ac:spMk id="12" creationId="{AFA159FC-EC60-4D2A-BE4D-74649B309A11}"/>
          </ac:spMkLst>
        </pc:spChg>
        <pc:picChg chg="mod">
          <ac:chgData name="li bo" userId="86e360d6c7446f46" providerId="LiveId" clId="{9162106C-312A-BD42-8A8B-E4A1D8CCE080}" dt="2023-01-27T04:04:48.560" v="125" actId="14100"/>
          <ac:picMkLst>
            <pc:docMk/>
            <pc:sldMk cId="3962860798" sldId="517"/>
            <ac:picMk id="8" creationId="{AD36C5AD-447D-4013-B46F-499723D0C0AF}"/>
          </ac:picMkLst>
        </pc:picChg>
        <pc:picChg chg="mod">
          <ac:chgData name="li bo" userId="86e360d6c7446f46" providerId="LiveId" clId="{9162106C-312A-BD42-8A8B-E4A1D8CCE080}" dt="2023-01-27T04:05:07.842" v="133" actId="1076"/>
          <ac:picMkLst>
            <pc:docMk/>
            <pc:sldMk cId="3962860798" sldId="517"/>
            <ac:picMk id="1032" creationId="{1FB5A8F0-E424-46BF-88DB-71B997D68EF0}"/>
          </ac:picMkLst>
        </pc:picChg>
        <pc:picChg chg="mod">
          <ac:chgData name="li bo" userId="86e360d6c7446f46" providerId="LiveId" clId="{9162106C-312A-BD42-8A8B-E4A1D8CCE080}" dt="2023-01-27T04:05:04.772" v="130" actId="1076"/>
          <ac:picMkLst>
            <pc:docMk/>
            <pc:sldMk cId="3962860798" sldId="517"/>
            <ac:picMk id="1034" creationId="{2D438055-E192-4E1E-A924-506A3861595B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810219528" sldId="519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810219528" sldId="519"/>
            <ac:spMk id="2" creationId="{AE25DB0A-CB27-A974-A966-69D4983E5F8A}"/>
          </ac:spMkLst>
        </pc:spChg>
        <pc:spChg chg="mod">
          <ac:chgData name="li bo" userId="86e360d6c7446f46" providerId="LiveId" clId="{9162106C-312A-BD42-8A8B-E4A1D8CCE080}" dt="2023-01-27T04:04:11.082" v="120" actId="2711"/>
          <ac:spMkLst>
            <pc:docMk/>
            <pc:sldMk cId="2810219528" sldId="519"/>
            <ac:spMk id="21" creationId="{5C1E15B1-E85A-47E5-AC4A-C55CC592366B}"/>
          </ac:spMkLst>
        </pc:spChg>
        <pc:spChg chg="mod">
          <ac:chgData name="li bo" userId="86e360d6c7446f46" providerId="LiveId" clId="{9162106C-312A-BD42-8A8B-E4A1D8CCE080}" dt="2023-01-27T04:04:11.082" v="120" actId="2711"/>
          <ac:spMkLst>
            <pc:docMk/>
            <pc:sldMk cId="2810219528" sldId="519"/>
            <ac:spMk id="22" creationId="{0BC2BE1E-1208-4B36-A7FB-7EC5739311F2}"/>
          </ac:spMkLst>
        </pc:spChg>
        <pc:spChg chg="mod">
          <ac:chgData name="li bo" userId="86e360d6c7446f46" providerId="LiveId" clId="{9162106C-312A-BD42-8A8B-E4A1D8CCE080}" dt="2023-01-27T04:04:11.082" v="120" actId="2711"/>
          <ac:spMkLst>
            <pc:docMk/>
            <pc:sldMk cId="2810219528" sldId="519"/>
            <ac:spMk id="23" creationId="{65DEF545-B47C-4BA6-8BF5-953A8EF1100F}"/>
          </ac:spMkLst>
        </pc:spChg>
        <pc:spChg chg="mod">
          <ac:chgData name="li bo" userId="86e360d6c7446f46" providerId="LiveId" clId="{9162106C-312A-BD42-8A8B-E4A1D8CCE080}" dt="2023-01-27T04:04:11.082" v="120" actId="2711"/>
          <ac:spMkLst>
            <pc:docMk/>
            <pc:sldMk cId="2810219528" sldId="519"/>
            <ac:spMk id="24" creationId="{4C78EA2A-5050-400F-90BF-D618A5DCDC28}"/>
          </ac:spMkLst>
        </pc:spChg>
        <pc:spChg chg="mod">
          <ac:chgData name="li bo" userId="86e360d6c7446f46" providerId="LiveId" clId="{9162106C-312A-BD42-8A8B-E4A1D8CCE080}" dt="2023-01-27T04:04:11.082" v="120" actId="2711"/>
          <ac:spMkLst>
            <pc:docMk/>
            <pc:sldMk cId="2810219528" sldId="519"/>
            <ac:spMk id="25" creationId="{995FD04A-0CC1-4FCE-90AE-3BDB90970C1E}"/>
          </ac:spMkLst>
        </pc:spChg>
        <pc:grpChg chg="mod">
          <ac:chgData name="li bo" userId="86e360d6c7446f46" providerId="LiveId" clId="{9162106C-312A-BD42-8A8B-E4A1D8CCE080}" dt="2023-01-27T04:04:11.082" v="120" actId="2711"/>
          <ac:grpSpMkLst>
            <pc:docMk/>
            <pc:sldMk cId="2810219528" sldId="519"/>
            <ac:grpSpMk id="26" creationId="{7ECA2175-4101-4CA0-AAD7-5230B97837B8}"/>
          </ac:grpSpMkLst>
        </pc:grpChg>
        <pc:picChg chg="mod">
          <ac:chgData name="li bo" userId="86e360d6c7446f46" providerId="LiveId" clId="{9162106C-312A-BD42-8A8B-E4A1D8CCE080}" dt="2023-01-27T04:04:11.082" v="120" actId="2711"/>
          <ac:picMkLst>
            <pc:docMk/>
            <pc:sldMk cId="2810219528" sldId="519"/>
            <ac:picMk id="6" creationId="{651E1055-8D9A-40F2-AA39-5BE31951FA5B}"/>
          </ac:picMkLst>
        </pc:picChg>
        <pc:picChg chg="mod">
          <ac:chgData name="li bo" userId="86e360d6c7446f46" providerId="LiveId" clId="{9162106C-312A-BD42-8A8B-E4A1D8CCE080}" dt="2023-01-27T04:04:11.082" v="120" actId="2711"/>
          <ac:picMkLst>
            <pc:docMk/>
            <pc:sldMk cId="2810219528" sldId="519"/>
            <ac:picMk id="18" creationId="{DEF553A4-B368-497C-8138-51F4195CFF95}"/>
          </ac:picMkLst>
        </pc:picChg>
        <pc:picChg chg="mod">
          <ac:chgData name="li bo" userId="86e360d6c7446f46" providerId="LiveId" clId="{9162106C-312A-BD42-8A8B-E4A1D8CCE080}" dt="2023-01-27T04:04:11.082" v="120" actId="2711"/>
          <ac:picMkLst>
            <pc:docMk/>
            <pc:sldMk cId="2810219528" sldId="519"/>
            <ac:picMk id="20" creationId="{D449DE4F-9324-4920-A6C9-7F1B6E313AA2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473337745" sldId="520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473337745" sldId="520"/>
            <ac:spMk id="2" creationId="{F6177347-FBE7-446F-0633-8AC974AB3AC5}"/>
          </ac:spMkLst>
        </pc:spChg>
        <pc:spChg chg="mod">
          <ac:chgData name="li bo" userId="86e360d6c7446f46" providerId="LiveId" clId="{9162106C-312A-BD42-8A8B-E4A1D8CCE080}" dt="2023-01-27T04:07:43.371" v="192" actId="2711"/>
          <ac:spMkLst>
            <pc:docMk/>
            <pc:sldMk cId="3473337745" sldId="520"/>
            <ac:spMk id="4" creationId="{9F1E527E-56A8-4D8A-A171-B5B906B7B262}"/>
          </ac:spMkLst>
        </pc:spChg>
        <pc:spChg chg="mod">
          <ac:chgData name="li bo" userId="86e360d6c7446f46" providerId="LiveId" clId="{9162106C-312A-BD42-8A8B-E4A1D8CCE080}" dt="2023-01-27T04:07:52.034" v="193" actId="948"/>
          <ac:spMkLst>
            <pc:docMk/>
            <pc:sldMk cId="3473337745" sldId="520"/>
            <ac:spMk id="5" creationId="{70F7E657-510F-46D1-8401-BC48220E35EF}"/>
          </ac:spMkLst>
        </pc:spChg>
        <pc:spChg chg="mod">
          <ac:chgData name="li bo" userId="86e360d6c7446f46" providerId="LiveId" clId="{9162106C-312A-BD42-8A8B-E4A1D8CCE080}" dt="2023-01-27T04:07:43.371" v="192" actId="2711"/>
          <ac:spMkLst>
            <pc:docMk/>
            <pc:sldMk cId="3473337745" sldId="520"/>
            <ac:spMk id="8" creationId="{C7BF7CC5-D7B9-4F5B-B5F7-7BFD5900CC8A}"/>
          </ac:spMkLst>
        </pc:spChg>
        <pc:spChg chg="mod">
          <ac:chgData name="li bo" userId="86e360d6c7446f46" providerId="LiveId" clId="{9162106C-312A-BD42-8A8B-E4A1D8CCE080}" dt="2023-01-27T04:08:05.322" v="196" actId="1076"/>
          <ac:spMkLst>
            <pc:docMk/>
            <pc:sldMk cId="3473337745" sldId="520"/>
            <ac:spMk id="11" creationId="{744A7AB6-70D9-4123-9968-EB716172E29B}"/>
          </ac:spMkLst>
        </pc:spChg>
        <pc:spChg chg="mod">
          <ac:chgData name="li bo" userId="86e360d6c7446f46" providerId="LiveId" clId="{9162106C-312A-BD42-8A8B-E4A1D8CCE080}" dt="2023-01-27T04:07:43.371" v="192" actId="2711"/>
          <ac:spMkLst>
            <pc:docMk/>
            <pc:sldMk cId="3473337745" sldId="520"/>
            <ac:spMk id="17" creationId="{21D9FE88-D476-4C7B-93F9-5B316A3D7834}"/>
          </ac:spMkLst>
        </pc:spChg>
        <pc:spChg chg="mod">
          <ac:chgData name="li bo" userId="86e360d6c7446f46" providerId="LiveId" clId="{9162106C-312A-BD42-8A8B-E4A1D8CCE080}" dt="2023-01-27T04:07:43.371" v="192" actId="2711"/>
          <ac:spMkLst>
            <pc:docMk/>
            <pc:sldMk cId="3473337745" sldId="520"/>
            <ac:spMk id="18" creationId="{7D1AAAEC-9901-4523-BFF0-0F1B4F0991A2}"/>
          </ac:spMkLst>
        </pc:spChg>
        <pc:grpChg chg="mod">
          <ac:chgData name="li bo" userId="86e360d6c7446f46" providerId="LiveId" clId="{9162106C-312A-BD42-8A8B-E4A1D8CCE080}" dt="2023-01-27T04:07:54.862" v="194" actId="1076"/>
          <ac:grpSpMkLst>
            <pc:docMk/>
            <pc:sldMk cId="3473337745" sldId="520"/>
            <ac:grpSpMk id="16" creationId="{A8C4686E-9141-4807-BC3A-A405A85C31D7}"/>
          </ac:grpSpMkLst>
        </pc:grpChg>
        <pc:picChg chg="mod">
          <ac:chgData name="li bo" userId="86e360d6c7446f46" providerId="LiveId" clId="{9162106C-312A-BD42-8A8B-E4A1D8CCE080}" dt="2023-01-27T04:07:43.371" v="192" actId="2711"/>
          <ac:picMkLst>
            <pc:docMk/>
            <pc:sldMk cId="3473337745" sldId="520"/>
            <ac:picMk id="10" creationId="{2B9EBF0E-587A-4C71-97B1-3089D368F11C}"/>
          </ac:picMkLst>
        </pc:picChg>
        <pc:picChg chg="mod">
          <ac:chgData name="li bo" userId="86e360d6c7446f46" providerId="LiveId" clId="{9162106C-312A-BD42-8A8B-E4A1D8CCE080}" dt="2023-01-27T04:08:07.080" v="197" actId="1076"/>
          <ac:picMkLst>
            <pc:docMk/>
            <pc:sldMk cId="3473337745" sldId="520"/>
            <ac:picMk id="13" creationId="{D1FB1379-B067-4385-8931-C2E41A3B4520}"/>
          </ac:picMkLst>
        </pc:picChg>
        <pc:picChg chg="mod">
          <ac:chgData name="li bo" userId="86e360d6c7446f46" providerId="LiveId" clId="{9162106C-312A-BD42-8A8B-E4A1D8CCE080}" dt="2023-01-27T04:08:13.584" v="202" actId="1076"/>
          <ac:picMkLst>
            <pc:docMk/>
            <pc:sldMk cId="3473337745" sldId="520"/>
            <ac:picMk id="14" creationId="{1EF9E0A2-D030-418D-8BCB-7C6F44F80165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162540155" sldId="521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162540155" sldId="521"/>
            <ac:spMk id="2" creationId="{16DC5C9B-F837-848D-0B62-A507911637DE}"/>
          </ac:spMkLst>
        </pc:spChg>
        <pc:spChg chg="mod">
          <ac:chgData name="li bo" userId="86e360d6c7446f46" providerId="LiveId" clId="{9162106C-312A-BD42-8A8B-E4A1D8CCE080}" dt="2023-01-27T04:05:19.114" v="134" actId="2711"/>
          <ac:spMkLst>
            <pc:docMk/>
            <pc:sldMk cId="3162540155" sldId="521"/>
            <ac:spMk id="4" creationId="{93966BFE-A14D-41AA-B1B7-CB1FD4A0C3EE}"/>
          </ac:spMkLst>
        </pc:spChg>
        <pc:spChg chg="mod">
          <ac:chgData name="li bo" userId="86e360d6c7446f46" providerId="LiveId" clId="{9162106C-312A-BD42-8A8B-E4A1D8CCE080}" dt="2023-01-27T04:05:28.216" v="136" actId="1076"/>
          <ac:spMkLst>
            <pc:docMk/>
            <pc:sldMk cId="3162540155" sldId="521"/>
            <ac:spMk id="5" creationId="{D1167ED0-86EA-4C89-BE0C-942937434D77}"/>
          </ac:spMkLst>
        </pc:spChg>
        <pc:picChg chg="mod">
          <ac:chgData name="li bo" userId="86e360d6c7446f46" providerId="LiveId" clId="{9162106C-312A-BD42-8A8B-E4A1D8CCE080}" dt="2023-01-27T04:05:29.839" v="137" actId="1076"/>
          <ac:picMkLst>
            <pc:docMk/>
            <pc:sldMk cId="3162540155" sldId="521"/>
            <ac:picMk id="6" creationId="{78AF0CFF-866C-413F-BE9C-070FF4EE7B0A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152172907" sldId="522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152172907" sldId="522"/>
            <ac:spMk id="2" creationId="{21617CAD-8654-D595-1121-CD759D06CB6A}"/>
          </ac:spMkLst>
        </pc:spChg>
        <pc:spChg chg="mod">
          <ac:chgData name="li bo" userId="86e360d6c7446f46" providerId="LiveId" clId="{9162106C-312A-BD42-8A8B-E4A1D8CCE080}" dt="2023-01-27T04:05:38.327" v="138" actId="2711"/>
          <ac:spMkLst>
            <pc:docMk/>
            <pc:sldMk cId="3152172907" sldId="522"/>
            <ac:spMk id="4" creationId="{5D8E41E1-D9E0-4CDD-A063-6A82E5947D83}"/>
          </ac:spMkLst>
        </pc:spChg>
        <pc:spChg chg="mod">
          <ac:chgData name="li bo" userId="86e360d6c7446f46" providerId="LiveId" clId="{9162106C-312A-BD42-8A8B-E4A1D8CCE080}" dt="2023-01-27T04:05:38.327" v="138" actId="2711"/>
          <ac:spMkLst>
            <pc:docMk/>
            <pc:sldMk cId="3152172907" sldId="522"/>
            <ac:spMk id="8" creationId="{AD5839A5-4C11-4628-A453-22CC8BC3B1FB}"/>
          </ac:spMkLst>
        </pc:spChg>
        <pc:picChg chg="mod">
          <ac:chgData name="li bo" userId="86e360d6c7446f46" providerId="LiveId" clId="{9162106C-312A-BD42-8A8B-E4A1D8CCE080}" dt="2023-01-27T04:05:38.327" v="138" actId="2711"/>
          <ac:picMkLst>
            <pc:docMk/>
            <pc:sldMk cId="3152172907" sldId="522"/>
            <ac:picMk id="6" creationId="{261BD71E-B078-4A27-A57C-AE4607000928}"/>
          </ac:picMkLst>
        </pc:picChg>
        <pc:picChg chg="mod">
          <ac:chgData name="li bo" userId="86e360d6c7446f46" providerId="LiveId" clId="{9162106C-312A-BD42-8A8B-E4A1D8CCE080}" dt="2023-01-27T04:05:38.327" v="138" actId="2711"/>
          <ac:picMkLst>
            <pc:docMk/>
            <pc:sldMk cId="3152172907" sldId="522"/>
            <ac:picMk id="10" creationId="{5737B15A-FCF9-430F-85FC-CC76404B7807}"/>
          </ac:picMkLst>
        </pc:picChg>
        <pc:picChg chg="mod">
          <ac:chgData name="li bo" userId="86e360d6c7446f46" providerId="LiveId" clId="{9162106C-312A-BD42-8A8B-E4A1D8CCE080}" dt="2023-01-27T04:05:48.692" v="146" actId="1076"/>
          <ac:picMkLst>
            <pc:docMk/>
            <pc:sldMk cId="3152172907" sldId="522"/>
            <ac:picMk id="12" creationId="{2BC3D7A1-A4E8-4073-92AB-A65D0E52595E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932276760" sldId="523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932276760" sldId="523"/>
            <ac:spMk id="2" creationId="{961BFF6A-5A6E-F4EF-8E7D-207D989CF1BB}"/>
          </ac:spMkLst>
        </pc:spChg>
        <pc:spChg chg="mod">
          <ac:chgData name="li bo" userId="86e360d6c7446f46" providerId="LiveId" clId="{9162106C-312A-BD42-8A8B-E4A1D8CCE080}" dt="2023-01-27T04:10:02.711" v="236" actId="2711"/>
          <ac:spMkLst>
            <pc:docMk/>
            <pc:sldMk cId="3932276760" sldId="523"/>
            <ac:spMk id="4" creationId="{23FE2AC3-70FA-4B40-9211-F67480BC8B49}"/>
          </ac:spMkLst>
        </pc:spChg>
        <pc:spChg chg="mod">
          <ac:chgData name="li bo" userId="86e360d6c7446f46" providerId="LiveId" clId="{9162106C-312A-BD42-8A8B-E4A1D8CCE080}" dt="2023-01-27T04:10:33.609" v="238" actId="948"/>
          <ac:spMkLst>
            <pc:docMk/>
            <pc:sldMk cId="3932276760" sldId="523"/>
            <ac:spMk id="5" creationId="{A533CAB7-5743-48DD-BAD4-ADA4A1A5F1BD}"/>
          </ac:spMkLst>
        </pc:spChg>
        <pc:spChg chg="mod">
          <ac:chgData name="li bo" userId="86e360d6c7446f46" providerId="LiveId" clId="{9162106C-312A-BD42-8A8B-E4A1D8CCE080}" dt="2023-01-27T04:10:02.711" v="236" actId="2711"/>
          <ac:spMkLst>
            <pc:docMk/>
            <pc:sldMk cId="3932276760" sldId="523"/>
            <ac:spMk id="7" creationId="{D7CAAB41-1835-42F5-A7E9-DFF79AE9FB9E}"/>
          </ac:spMkLst>
        </pc:spChg>
        <pc:spChg chg="mod">
          <ac:chgData name="li bo" userId="86e360d6c7446f46" providerId="LiveId" clId="{9162106C-312A-BD42-8A8B-E4A1D8CCE080}" dt="2023-01-27T04:10:02.711" v="236" actId="2711"/>
          <ac:spMkLst>
            <pc:docMk/>
            <pc:sldMk cId="3932276760" sldId="523"/>
            <ac:spMk id="8" creationId="{20B13099-5BAB-4883-8984-514642107E59}"/>
          </ac:spMkLst>
        </pc:spChg>
        <pc:spChg chg="mod">
          <ac:chgData name="li bo" userId="86e360d6c7446f46" providerId="LiveId" clId="{9162106C-312A-BD42-8A8B-E4A1D8CCE080}" dt="2023-01-27T04:10:37.679" v="239" actId="1076"/>
          <ac:spMkLst>
            <pc:docMk/>
            <pc:sldMk cId="3932276760" sldId="523"/>
            <ac:spMk id="9" creationId="{EE4C0927-35E5-49BA-A593-7522CE302EB8}"/>
          </ac:spMkLst>
        </pc:spChg>
        <pc:spChg chg="mod">
          <ac:chgData name="li bo" userId="86e360d6c7446f46" providerId="LiveId" clId="{9162106C-312A-BD42-8A8B-E4A1D8CCE080}" dt="2023-01-27T04:10:37.679" v="239" actId="1076"/>
          <ac:spMkLst>
            <pc:docMk/>
            <pc:sldMk cId="3932276760" sldId="523"/>
            <ac:spMk id="10" creationId="{66B9AB5F-69E3-4A69-AC05-6DA789084830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283513531" sldId="524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283513531" sldId="524"/>
            <ac:spMk id="2" creationId="{D499D014-A123-DD02-574B-5A53DE9BB4BB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4" creationId="{025F26B9-6D88-44A9-9BA6-1EE50A337D1A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5" creationId="{AE47A49B-B7C7-4B43-9538-D63D8871D46A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12" creationId="{2F8D7D7A-80AB-4721-96DA-232DD26FA86E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13" creationId="{9D43B4BB-04B8-42DF-A4F6-9F55785B1901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14" creationId="{304B512C-6B63-4203-B3EC-07FC317ECE10}"/>
          </ac:spMkLst>
        </pc:spChg>
        <pc:spChg chg="mod">
          <ac:chgData name="li bo" userId="86e360d6c7446f46" providerId="LiveId" clId="{9162106C-312A-BD42-8A8B-E4A1D8CCE080}" dt="2023-01-27T04:09:55.980" v="235" actId="2711"/>
          <ac:spMkLst>
            <pc:docMk/>
            <pc:sldMk cId="3283513531" sldId="524"/>
            <ac:spMk id="15" creationId="{1808528E-5F5F-4C07-AE92-7C8D768A9985}"/>
          </ac:spMkLst>
        </pc:spChg>
        <pc:picChg chg="mod">
          <ac:chgData name="li bo" userId="86e360d6c7446f46" providerId="LiveId" clId="{9162106C-312A-BD42-8A8B-E4A1D8CCE080}" dt="2023-01-27T04:09:55.980" v="235" actId="2711"/>
          <ac:picMkLst>
            <pc:docMk/>
            <pc:sldMk cId="3283513531" sldId="524"/>
            <ac:picMk id="7" creationId="{4509BB11-1DDE-4393-85AC-5B516E24CDEC}"/>
          </ac:picMkLst>
        </pc:picChg>
        <pc:picChg chg="mod">
          <ac:chgData name="li bo" userId="86e360d6c7446f46" providerId="LiveId" clId="{9162106C-312A-BD42-8A8B-E4A1D8CCE080}" dt="2023-01-27T04:09:55.980" v="235" actId="2711"/>
          <ac:picMkLst>
            <pc:docMk/>
            <pc:sldMk cId="3283513531" sldId="524"/>
            <ac:picMk id="9" creationId="{6BDCDCA8-559B-42FD-B3CD-15D73CBF5F9E}"/>
          </ac:picMkLst>
        </pc:picChg>
        <pc:picChg chg="mod">
          <ac:chgData name="li bo" userId="86e360d6c7446f46" providerId="LiveId" clId="{9162106C-312A-BD42-8A8B-E4A1D8CCE080}" dt="2023-01-27T04:09:55.980" v="235" actId="2711"/>
          <ac:picMkLst>
            <pc:docMk/>
            <pc:sldMk cId="3283513531" sldId="524"/>
            <ac:picMk id="11" creationId="{58065D4C-C0F7-42FE-9280-EF50DD060BC2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830097659" sldId="525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830097659" sldId="525"/>
            <ac:spMk id="2" creationId="{C8C24D32-D382-4A51-D932-744E660DDA4B}"/>
          </ac:spMkLst>
        </pc:spChg>
        <pc:spChg chg="mod">
          <ac:chgData name="li bo" userId="86e360d6c7446f46" providerId="LiveId" clId="{9162106C-312A-BD42-8A8B-E4A1D8CCE080}" dt="2023-01-27T04:07:20.036" v="189" actId="2711"/>
          <ac:spMkLst>
            <pc:docMk/>
            <pc:sldMk cId="830097659" sldId="525"/>
            <ac:spMk id="4" creationId="{D274ACF7-E9E5-4C79-983C-B3720FB8F821}"/>
          </ac:spMkLst>
        </pc:spChg>
        <pc:spChg chg="mod">
          <ac:chgData name="li bo" userId="86e360d6c7446f46" providerId="LiveId" clId="{9162106C-312A-BD42-8A8B-E4A1D8CCE080}" dt="2023-01-27T04:07:32.001" v="191" actId="1076"/>
          <ac:spMkLst>
            <pc:docMk/>
            <pc:sldMk cId="830097659" sldId="525"/>
            <ac:spMk id="12" creationId="{01B33D18-850A-48EF-A821-9D656CB277FC}"/>
          </ac:spMkLst>
        </pc:spChg>
        <pc:picChg chg="mod">
          <ac:chgData name="li bo" userId="86e360d6c7446f46" providerId="LiveId" clId="{9162106C-312A-BD42-8A8B-E4A1D8CCE080}" dt="2023-01-27T04:07:20.036" v="189" actId="2711"/>
          <ac:picMkLst>
            <pc:docMk/>
            <pc:sldMk cId="830097659" sldId="525"/>
            <ac:picMk id="6" creationId="{45813932-A9F5-4431-BB02-1195527E1B05}"/>
          </ac:picMkLst>
        </pc:picChg>
        <pc:picChg chg="mod">
          <ac:chgData name="li bo" userId="86e360d6c7446f46" providerId="LiveId" clId="{9162106C-312A-BD42-8A8B-E4A1D8CCE080}" dt="2023-01-27T04:07:20.036" v="189" actId="2711"/>
          <ac:picMkLst>
            <pc:docMk/>
            <pc:sldMk cId="830097659" sldId="525"/>
            <ac:picMk id="8" creationId="{A68B33DB-FD4E-42BF-AC06-48C1EE50A7B2}"/>
          </ac:picMkLst>
        </pc:picChg>
        <pc:picChg chg="mod">
          <ac:chgData name="li bo" userId="86e360d6c7446f46" providerId="LiveId" clId="{9162106C-312A-BD42-8A8B-E4A1D8CCE080}" dt="2023-01-27T04:07:20.036" v="189" actId="2711"/>
          <ac:picMkLst>
            <pc:docMk/>
            <pc:sldMk cId="830097659" sldId="525"/>
            <ac:picMk id="10" creationId="{4E3DC6BF-F74A-457A-9191-141C3BBBDDCF}"/>
          </ac:picMkLst>
        </pc:picChg>
        <pc:picChg chg="mod">
          <ac:chgData name="li bo" userId="86e360d6c7446f46" providerId="LiveId" clId="{9162106C-312A-BD42-8A8B-E4A1D8CCE080}" dt="2023-01-27T04:07:20.036" v="189" actId="2711"/>
          <ac:picMkLst>
            <pc:docMk/>
            <pc:sldMk cId="830097659" sldId="525"/>
            <ac:picMk id="18" creationId="{AED8DA9B-8A7F-4D86-979C-D0F1E8897785}"/>
          </ac:picMkLst>
        </pc:picChg>
        <pc:picChg chg="mod">
          <ac:chgData name="li bo" userId="86e360d6c7446f46" providerId="LiveId" clId="{9162106C-312A-BD42-8A8B-E4A1D8CCE080}" dt="2023-01-27T04:07:20.036" v="189" actId="2711"/>
          <ac:picMkLst>
            <pc:docMk/>
            <pc:sldMk cId="830097659" sldId="525"/>
            <ac:picMk id="20" creationId="{7DA6E7CF-F4AE-479D-BC88-0628D5B0F660}"/>
          </ac:picMkLst>
        </pc:picChg>
      </pc:sldChg>
      <pc:sldChg chg="addSp modSp mod">
        <pc:chgData name="li bo" userId="86e360d6c7446f46" providerId="LiveId" clId="{9162106C-312A-BD42-8A8B-E4A1D8CCE080}" dt="2023-03-23T17:06:45.943" v="438"/>
        <pc:sldMkLst>
          <pc:docMk/>
          <pc:sldMk cId="3072816713" sldId="526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072816713" sldId="526"/>
            <ac:spMk id="2" creationId="{DA8CC334-EA93-F264-977E-D4F4798323DA}"/>
          </ac:spMkLst>
        </pc:spChg>
        <pc:spChg chg="mod">
          <ac:chgData name="li bo" userId="86e360d6c7446f46" providerId="LiveId" clId="{9162106C-312A-BD42-8A8B-E4A1D8CCE080}" dt="2023-01-27T04:06:23.506" v="174" actId="948"/>
          <ac:spMkLst>
            <pc:docMk/>
            <pc:sldMk cId="3072816713" sldId="526"/>
            <ac:spMk id="6" creationId="{A8DC02EC-879F-4E8E-8158-DED6E4B4B735}"/>
          </ac:spMkLst>
        </pc:spChg>
        <pc:spChg chg="mod">
          <ac:chgData name="li bo" userId="86e360d6c7446f46" providerId="LiveId" clId="{9162106C-312A-BD42-8A8B-E4A1D8CCE080}" dt="2023-01-27T04:06:08.812" v="163" actId="2711"/>
          <ac:spMkLst>
            <pc:docMk/>
            <pc:sldMk cId="3072816713" sldId="526"/>
            <ac:spMk id="7" creationId="{6356482B-B185-49CA-8683-78679DDA6126}"/>
          </ac:spMkLst>
        </pc:spChg>
        <pc:spChg chg="mod">
          <ac:chgData name="li bo" userId="86e360d6c7446f46" providerId="LiveId" clId="{9162106C-312A-BD42-8A8B-E4A1D8CCE080}" dt="2023-01-27T04:06:08.812" v="163" actId="2711"/>
          <ac:spMkLst>
            <pc:docMk/>
            <pc:sldMk cId="3072816713" sldId="526"/>
            <ac:spMk id="8" creationId="{39F512FD-437D-4E54-B2A6-0695C7971962}"/>
          </ac:spMkLst>
        </pc:spChg>
        <pc:spChg chg="mod">
          <ac:chgData name="li bo" userId="86e360d6c7446f46" providerId="LiveId" clId="{9162106C-312A-BD42-8A8B-E4A1D8CCE080}" dt="2023-03-23T17:06:45.941" v="435" actId="20577"/>
          <ac:spMkLst>
            <pc:docMk/>
            <pc:sldMk cId="3072816713" sldId="526"/>
            <ac:spMk id="11" creationId="{8BD0108A-7750-4773-AB15-A07B547763DD}"/>
          </ac:spMkLst>
        </pc:spChg>
        <pc:spChg chg="mod">
          <ac:chgData name="li bo" userId="86e360d6c7446f46" providerId="LiveId" clId="{9162106C-312A-BD42-8A8B-E4A1D8CCE080}" dt="2023-03-23T17:06:45.942" v="436" actId="20577"/>
          <ac:spMkLst>
            <pc:docMk/>
            <pc:sldMk cId="3072816713" sldId="526"/>
            <ac:spMk id="12" creationId="{AF616FD7-F2C9-4604-AF52-9D983425A3A1}"/>
          </ac:spMkLst>
        </pc:spChg>
        <pc:spChg chg="mod">
          <ac:chgData name="li bo" userId="86e360d6c7446f46" providerId="LiveId" clId="{9162106C-312A-BD42-8A8B-E4A1D8CCE080}" dt="2023-01-27T04:06:08.812" v="163" actId="2711"/>
          <ac:spMkLst>
            <pc:docMk/>
            <pc:sldMk cId="3072816713" sldId="526"/>
            <ac:spMk id="15" creationId="{5B23BE95-19F4-4398-A4A3-45FDD8823465}"/>
          </ac:spMkLst>
        </pc:spChg>
        <pc:spChg chg="mod">
          <ac:chgData name="li bo" userId="86e360d6c7446f46" providerId="LiveId" clId="{9162106C-312A-BD42-8A8B-E4A1D8CCE080}" dt="2023-03-23T17:06:45.943" v="437"/>
          <ac:spMkLst>
            <pc:docMk/>
            <pc:sldMk cId="3072816713" sldId="526"/>
            <ac:spMk id="16" creationId="{3C951A60-6B43-4A2D-BE3B-7B215F4AB828}"/>
          </ac:spMkLst>
        </pc:spChg>
        <pc:spChg chg="mod">
          <ac:chgData name="li bo" userId="86e360d6c7446f46" providerId="LiveId" clId="{9162106C-312A-BD42-8A8B-E4A1D8CCE080}" dt="2023-01-27T04:06:10.004" v="167"/>
          <ac:spMkLst>
            <pc:docMk/>
            <pc:sldMk cId="3072816713" sldId="526"/>
            <ac:spMk id="17" creationId="{BB488011-B004-4DB2-9DFD-CBA9CE55D08F}"/>
          </ac:spMkLst>
        </pc:spChg>
        <pc:spChg chg="mod">
          <ac:chgData name="li bo" userId="86e360d6c7446f46" providerId="LiveId" clId="{9162106C-312A-BD42-8A8B-E4A1D8CCE080}" dt="2023-01-27T04:06:10.004" v="167"/>
          <ac:spMkLst>
            <pc:docMk/>
            <pc:sldMk cId="3072816713" sldId="526"/>
            <ac:spMk id="18" creationId="{8649C205-1C2F-4D35-8280-095BC4A64D9A}"/>
          </ac:spMkLst>
        </pc:spChg>
        <pc:spChg chg="mod">
          <ac:chgData name="li bo" userId="86e360d6c7446f46" providerId="LiveId" clId="{9162106C-312A-BD42-8A8B-E4A1D8CCE080}" dt="2023-01-27T04:06:10.004" v="167"/>
          <ac:spMkLst>
            <pc:docMk/>
            <pc:sldMk cId="3072816713" sldId="526"/>
            <ac:spMk id="19" creationId="{0A4617AF-A71F-4FF3-9367-81928D638D06}"/>
          </ac:spMkLst>
        </pc:spChg>
        <pc:grpChg chg="mod">
          <ac:chgData name="li bo" userId="86e360d6c7446f46" providerId="LiveId" clId="{9162106C-312A-BD42-8A8B-E4A1D8CCE080}" dt="2023-01-27T04:06:10.004" v="167"/>
          <ac:grpSpMkLst>
            <pc:docMk/>
            <pc:sldMk cId="3072816713" sldId="526"/>
            <ac:grpSpMk id="20" creationId="{E99CF101-A39F-4D63-B843-9667E48EADE7}"/>
          </ac:grpSpMkLst>
        </pc:grpChg>
        <pc:picChg chg="mod">
          <ac:chgData name="li bo" userId="86e360d6c7446f46" providerId="LiveId" clId="{9162106C-312A-BD42-8A8B-E4A1D8CCE080}" dt="2023-03-23T17:06:45.943" v="438"/>
          <ac:picMkLst>
            <pc:docMk/>
            <pc:sldMk cId="3072816713" sldId="526"/>
            <ac:picMk id="5" creationId="{6E5E1E15-6AED-43F8-A9C9-EFFBAC0D6F82}"/>
          </ac:picMkLst>
        </pc:picChg>
        <pc:picChg chg="mod">
          <ac:chgData name="li bo" userId="86e360d6c7446f46" providerId="LiveId" clId="{9162106C-312A-BD42-8A8B-E4A1D8CCE080}" dt="2023-01-27T04:06:08.812" v="163" actId="2711"/>
          <ac:picMkLst>
            <pc:docMk/>
            <pc:sldMk cId="3072816713" sldId="526"/>
            <ac:picMk id="21" creationId="{47845B76-5653-40CC-8359-3172FA21B341}"/>
          </ac:picMkLst>
        </pc:picChg>
        <pc:picChg chg="mod">
          <ac:chgData name="li bo" userId="86e360d6c7446f46" providerId="LiveId" clId="{9162106C-312A-BD42-8A8B-E4A1D8CCE080}" dt="2023-01-27T04:06:08.812" v="163" actId="2711"/>
          <ac:picMkLst>
            <pc:docMk/>
            <pc:sldMk cId="3072816713" sldId="526"/>
            <ac:picMk id="22" creationId="{FF2ABE72-D4F1-401E-A4C3-F13CFC55D3D0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500429021" sldId="527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500429021" sldId="527"/>
            <ac:spMk id="2" creationId="{5290B3A8-0476-3AA6-3A60-93FEB536B206}"/>
          </ac:spMkLst>
        </pc:spChg>
        <pc:spChg chg="mod">
          <ac:chgData name="li bo" userId="86e360d6c7446f46" providerId="LiveId" clId="{9162106C-312A-BD42-8A8B-E4A1D8CCE080}" dt="2023-01-27T04:14:36.573" v="302" actId="2711"/>
          <ac:spMkLst>
            <pc:docMk/>
            <pc:sldMk cId="2500429021" sldId="527"/>
            <ac:spMk id="4" creationId="{ADD22899-EDC5-4C78-A517-39F008AEFAA9}"/>
          </ac:spMkLst>
        </pc:spChg>
        <pc:spChg chg="mod">
          <ac:chgData name="li bo" userId="86e360d6c7446f46" providerId="LiveId" clId="{9162106C-312A-BD42-8A8B-E4A1D8CCE080}" dt="2023-01-27T04:14:40.279" v="303" actId="14100"/>
          <ac:spMkLst>
            <pc:docMk/>
            <pc:sldMk cId="2500429021" sldId="527"/>
            <ac:spMk id="11" creationId="{328FD541-A247-4278-9C2C-E78BDDAE309C}"/>
          </ac:spMkLst>
        </pc:spChg>
        <pc:picChg chg="mod">
          <ac:chgData name="li bo" userId="86e360d6c7446f46" providerId="LiveId" clId="{9162106C-312A-BD42-8A8B-E4A1D8CCE080}" dt="2023-01-27T04:14:36.573" v="302" actId="2711"/>
          <ac:picMkLst>
            <pc:docMk/>
            <pc:sldMk cId="2500429021" sldId="527"/>
            <ac:picMk id="8" creationId="{5A60F877-AE60-46D6-9CDD-EAAA627E40EE}"/>
          </ac:picMkLst>
        </pc:picChg>
        <pc:picChg chg="mod">
          <ac:chgData name="li bo" userId="86e360d6c7446f46" providerId="LiveId" clId="{9162106C-312A-BD42-8A8B-E4A1D8CCE080}" dt="2023-01-27T04:14:36.573" v="302" actId="2711"/>
          <ac:picMkLst>
            <pc:docMk/>
            <pc:sldMk cId="2500429021" sldId="527"/>
            <ac:picMk id="10" creationId="{98E7B638-F1E1-4FDA-ACB3-4F5DC5C43942}"/>
          </ac:picMkLst>
        </pc:picChg>
        <pc:picChg chg="mod">
          <ac:chgData name="li bo" userId="86e360d6c7446f46" providerId="LiveId" clId="{9162106C-312A-BD42-8A8B-E4A1D8CCE080}" dt="2023-01-27T04:14:36.573" v="302" actId="2711"/>
          <ac:picMkLst>
            <pc:docMk/>
            <pc:sldMk cId="2500429021" sldId="527"/>
            <ac:picMk id="13" creationId="{367147F8-192F-4FCC-8D85-56CF0C5E9341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480787019" sldId="528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480787019" sldId="528"/>
            <ac:spMk id="2" creationId="{6876F95E-DCA1-C32C-3823-4EA77D0320B8}"/>
          </ac:spMkLst>
        </pc:spChg>
        <pc:spChg chg="mod">
          <ac:chgData name="li bo" userId="86e360d6c7446f46" providerId="LiveId" clId="{9162106C-312A-BD42-8A8B-E4A1D8CCE080}" dt="2023-01-27T04:14:56.430" v="305" actId="2711"/>
          <ac:spMkLst>
            <pc:docMk/>
            <pc:sldMk cId="480787019" sldId="528"/>
            <ac:spMk id="4" creationId="{ADD22899-EDC5-4C78-A517-39F008AEFAA9}"/>
          </ac:spMkLst>
        </pc:spChg>
        <pc:spChg chg="mod">
          <ac:chgData name="li bo" userId="86e360d6c7446f46" providerId="LiveId" clId="{9162106C-312A-BD42-8A8B-E4A1D8CCE080}" dt="2023-01-27T04:15:05.948" v="307" actId="1076"/>
          <ac:spMkLst>
            <pc:docMk/>
            <pc:sldMk cId="480787019" sldId="528"/>
            <ac:spMk id="14" creationId="{6AFBDE45-A2D8-4776-B1D4-64FFA3CF1351}"/>
          </ac:spMkLst>
        </pc:spChg>
        <pc:spChg chg="mod">
          <ac:chgData name="li bo" userId="86e360d6c7446f46" providerId="LiveId" clId="{9162106C-312A-BD42-8A8B-E4A1D8CCE080}" dt="2023-01-27T04:15:08.097" v="308" actId="1076"/>
          <ac:spMkLst>
            <pc:docMk/>
            <pc:sldMk cId="480787019" sldId="528"/>
            <ac:spMk id="16" creationId="{EE5C65C2-C9AB-4D35-87C0-686E4E5499D2}"/>
          </ac:spMkLst>
        </pc:spChg>
        <pc:picChg chg="mod">
          <ac:chgData name="li bo" userId="86e360d6c7446f46" providerId="LiveId" clId="{9162106C-312A-BD42-8A8B-E4A1D8CCE080}" dt="2023-01-27T04:15:13.463" v="310" actId="1076"/>
          <ac:picMkLst>
            <pc:docMk/>
            <pc:sldMk cId="480787019" sldId="528"/>
            <ac:picMk id="9" creationId="{3538497F-706D-4AA4-8714-426A910AB060}"/>
          </ac:picMkLst>
        </pc:picChg>
        <pc:picChg chg="mod">
          <ac:chgData name="li bo" userId="86e360d6c7446f46" providerId="LiveId" clId="{9162106C-312A-BD42-8A8B-E4A1D8CCE080}" dt="2023-01-27T04:15:09.966" v="309" actId="1076"/>
          <ac:picMkLst>
            <pc:docMk/>
            <pc:sldMk cId="480787019" sldId="528"/>
            <ac:picMk id="15" creationId="{D7397853-423E-4844-9DEF-47F222807147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230604706" sldId="529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230604706" sldId="529"/>
            <ac:spMk id="2" creationId="{1E33F143-F2DE-345D-9878-5D1BC2BAA108}"/>
          </ac:spMkLst>
        </pc:spChg>
        <pc:spChg chg="mod">
          <ac:chgData name="li bo" userId="86e360d6c7446f46" providerId="LiveId" clId="{9162106C-312A-BD42-8A8B-E4A1D8CCE080}" dt="2023-01-27T04:15:26.772" v="311" actId="2711"/>
          <ac:spMkLst>
            <pc:docMk/>
            <pc:sldMk cId="3230604706" sldId="529"/>
            <ac:spMk id="4" creationId="{ADD22899-EDC5-4C78-A517-39F008AEFAA9}"/>
          </ac:spMkLst>
        </pc:spChg>
        <pc:spChg chg="mod">
          <ac:chgData name="li bo" userId="86e360d6c7446f46" providerId="LiveId" clId="{9162106C-312A-BD42-8A8B-E4A1D8CCE080}" dt="2023-01-27T04:15:26.772" v="311" actId="2711"/>
          <ac:spMkLst>
            <pc:docMk/>
            <pc:sldMk cId="3230604706" sldId="529"/>
            <ac:spMk id="8" creationId="{83EF393B-BEB5-48FD-9028-A70A864D3DFD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4032222696" sldId="530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4032222696" sldId="530"/>
            <ac:spMk id="2" creationId="{1627F1D6-52FE-4D21-C4D1-508687FDC2D5}"/>
          </ac:spMkLst>
        </pc:spChg>
        <pc:spChg chg="mod">
          <ac:chgData name="li bo" userId="86e360d6c7446f46" providerId="LiveId" clId="{9162106C-312A-BD42-8A8B-E4A1D8CCE080}" dt="2023-01-27T04:15:32.122" v="312" actId="2711"/>
          <ac:spMkLst>
            <pc:docMk/>
            <pc:sldMk cId="4032222696" sldId="530"/>
            <ac:spMk id="4" creationId="{ADD22899-EDC5-4C78-A517-39F008AEFAA9}"/>
          </ac:spMkLst>
        </pc:spChg>
        <pc:spChg chg="mod">
          <ac:chgData name="li bo" userId="86e360d6c7446f46" providerId="LiveId" clId="{9162106C-312A-BD42-8A8B-E4A1D8CCE080}" dt="2023-01-27T04:15:32.122" v="312" actId="2711"/>
          <ac:spMkLst>
            <pc:docMk/>
            <pc:sldMk cId="4032222696" sldId="530"/>
            <ac:spMk id="14" creationId="{6AFBDE45-A2D8-4776-B1D4-64FFA3CF1351}"/>
          </ac:spMkLst>
        </pc:spChg>
        <pc:spChg chg="mod">
          <ac:chgData name="li bo" userId="86e360d6c7446f46" providerId="LiveId" clId="{9162106C-312A-BD42-8A8B-E4A1D8CCE080}" dt="2023-01-27T04:15:32.122" v="312" actId="2711"/>
          <ac:spMkLst>
            <pc:docMk/>
            <pc:sldMk cId="4032222696" sldId="530"/>
            <ac:spMk id="16" creationId="{EE5C65C2-C9AB-4D35-87C0-686E4E5499D2}"/>
          </ac:spMkLst>
        </pc:spChg>
        <pc:picChg chg="mod">
          <ac:chgData name="li bo" userId="86e360d6c7446f46" providerId="LiveId" clId="{9162106C-312A-BD42-8A8B-E4A1D8CCE080}" dt="2023-01-27T04:15:32.122" v="312" actId="2711"/>
          <ac:picMkLst>
            <pc:docMk/>
            <pc:sldMk cId="4032222696" sldId="530"/>
            <ac:picMk id="3" creationId="{F6949050-E0DD-452F-BB97-845D7BA6B120}"/>
          </ac:picMkLst>
        </pc:picChg>
        <pc:picChg chg="mod">
          <ac:chgData name="li bo" userId="86e360d6c7446f46" providerId="LiveId" clId="{9162106C-312A-BD42-8A8B-E4A1D8CCE080}" dt="2023-01-27T04:15:32.122" v="312" actId="2711"/>
          <ac:picMkLst>
            <pc:docMk/>
            <pc:sldMk cId="4032222696" sldId="530"/>
            <ac:picMk id="6" creationId="{22E9AEFF-7042-493E-B081-5A8E7906CEC1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698372763" sldId="531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698372763" sldId="531"/>
            <ac:spMk id="2" creationId="{720E6738-41D5-B100-4687-69287117D9AD}"/>
          </ac:spMkLst>
        </pc:spChg>
        <pc:spChg chg="mod">
          <ac:chgData name="li bo" userId="86e360d6c7446f46" providerId="LiveId" clId="{9162106C-312A-BD42-8A8B-E4A1D8CCE080}" dt="2023-01-27T04:15:37.813" v="313" actId="2711"/>
          <ac:spMkLst>
            <pc:docMk/>
            <pc:sldMk cId="2698372763" sldId="531"/>
            <ac:spMk id="4" creationId="{ADD22899-EDC5-4C78-A517-39F008AEFAA9}"/>
          </ac:spMkLst>
        </pc:spChg>
        <pc:spChg chg="mod">
          <ac:chgData name="li bo" userId="86e360d6c7446f46" providerId="LiveId" clId="{9162106C-312A-BD42-8A8B-E4A1D8CCE080}" dt="2023-01-27T04:15:37.813" v="313" actId="2711"/>
          <ac:spMkLst>
            <pc:docMk/>
            <pc:sldMk cId="2698372763" sldId="531"/>
            <ac:spMk id="9" creationId="{7876CC9C-DCBA-461A-87AE-D50C1CDB6555}"/>
          </ac:spMkLst>
        </pc:spChg>
        <pc:spChg chg="mod">
          <ac:chgData name="li bo" userId="86e360d6c7446f46" providerId="LiveId" clId="{9162106C-312A-BD42-8A8B-E4A1D8CCE080}" dt="2023-01-27T04:15:37.813" v="313" actId="2711"/>
          <ac:spMkLst>
            <pc:docMk/>
            <pc:sldMk cId="2698372763" sldId="531"/>
            <ac:spMk id="14" creationId="{6AFBDE45-A2D8-4776-B1D4-64FFA3CF1351}"/>
          </ac:spMkLst>
        </pc:spChg>
        <pc:picChg chg="mod">
          <ac:chgData name="li bo" userId="86e360d6c7446f46" providerId="LiveId" clId="{9162106C-312A-BD42-8A8B-E4A1D8CCE080}" dt="2023-01-27T04:15:41.860" v="315" actId="1076"/>
          <ac:picMkLst>
            <pc:docMk/>
            <pc:sldMk cId="2698372763" sldId="531"/>
            <ac:picMk id="5" creationId="{D68A5270-B4C9-4A49-8166-1191F1CFC1E1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857185290" sldId="532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857185290" sldId="532"/>
            <ac:spMk id="2" creationId="{EAAE3759-D317-C921-EF1C-91E89D5AE090}"/>
          </ac:spMkLst>
        </pc:spChg>
        <pc:spChg chg="mod">
          <ac:chgData name="li bo" userId="86e360d6c7446f46" providerId="LiveId" clId="{9162106C-312A-BD42-8A8B-E4A1D8CCE080}" dt="2023-01-27T04:15:47.695" v="316" actId="2711"/>
          <ac:spMkLst>
            <pc:docMk/>
            <pc:sldMk cId="3857185290" sldId="532"/>
            <ac:spMk id="4" creationId="{0106055F-69EF-46D8-B8DE-8753208F4EE5}"/>
          </ac:spMkLst>
        </pc:spChg>
        <pc:spChg chg="mod">
          <ac:chgData name="li bo" userId="86e360d6c7446f46" providerId="LiveId" clId="{9162106C-312A-BD42-8A8B-E4A1D8CCE080}" dt="2023-01-27T04:15:47.695" v="316" actId="2711"/>
          <ac:spMkLst>
            <pc:docMk/>
            <pc:sldMk cId="3857185290" sldId="532"/>
            <ac:spMk id="7" creationId="{2E693F3E-191F-49C4-97F5-55A5E16DC697}"/>
          </ac:spMkLst>
        </pc:spChg>
        <pc:picChg chg="mod">
          <ac:chgData name="li bo" userId="86e360d6c7446f46" providerId="LiveId" clId="{9162106C-312A-BD42-8A8B-E4A1D8CCE080}" dt="2023-01-27T04:15:53.705" v="317" actId="1076"/>
          <ac:picMkLst>
            <pc:docMk/>
            <pc:sldMk cId="3857185290" sldId="532"/>
            <ac:picMk id="9" creationId="{04116699-9154-4AC7-A319-34540903D5E9}"/>
          </ac:picMkLst>
        </pc:picChg>
        <pc:picChg chg="mod">
          <ac:chgData name="li bo" userId="86e360d6c7446f46" providerId="LiveId" clId="{9162106C-312A-BD42-8A8B-E4A1D8CCE080}" dt="2023-01-27T04:15:53.705" v="317" actId="1076"/>
          <ac:picMkLst>
            <pc:docMk/>
            <pc:sldMk cId="3857185290" sldId="532"/>
            <ac:picMk id="11" creationId="{2DDFB405-485C-47AD-86CA-BD086A4712CF}"/>
          </ac:picMkLst>
        </pc:picChg>
        <pc:picChg chg="mod">
          <ac:chgData name="li bo" userId="86e360d6c7446f46" providerId="LiveId" clId="{9162106C-312A-BD42-8A8B-E4A1D8CCE080}" dt="2023-01-27T04:15:53.705" v="317" actId="1076"/>
          <ac:picMkLst>
            <pc:docMk/>
            <pc:sldMk cId="3857185290" sldId="532"/>
            <ac:picMk id="13" creationId="{AE61DE7F-19AB-413F-B9EC-330EC2ACD0D2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4003092583" sldId="533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4003092583" sldId="533"/>
            <ac:spMk id="2" creationId="{8524BF09-96EF-D6FA-C56D-0C37EA1EFECD}"/>
          </ac:spMkLst>
        </pc:spChg>
        <pc:spChg chg="mod">
          <ac:chgData name="li bo" userId="86e360d6c7446f46" providerId="LiveId" clId="{9162106C-312A-BD42-8A8B-E4A1D8CCE080}" dt="2023-01-27T03:58:59.321" v="98" actId="113"/>
          <ac:spMkLst>
            <pc:docMk/>
            <pc:sldMk cId="4003092583" sldId="533"/>
            <ac:spMk id="8" creationId="{FFEC2AEF-1F20-45ED-8298-5E90B6F7CFE6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1372087597" sldId="534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1372087597" sldId="534"/>
            <ac:spMk id="2" creationId="{A9FA8139-B955-9113-B805-55FD40D1B03F}"/>
          </ac:spMkLst>
        </pc:spChg>
        <pc:spChg chg="mod">
          <ac:chgData name="li bo" userId="86e360d6c7446f46" providerId="LiveId" clId="{9162106C-312A-BD42-8A8B-E4A1D8CCE080}" dt="2023-01-27T04:16:07.148" v="318" actId="2711"/>
          <ac:spMkLst>
            <pc:docMk/>
            <pc:sldMk cId="1372087597" sldId="534"/>
            <ac:spMk id="6" creationId="{AE6777D6-0ACD-48A4-9C0A-72F4246390E0}"/>
          </ac:spMkLst>
        </pc:spChg>
        <pc:spChg chg="mod">
          <ac:chgData name="li bo" userId="86e360d6c7446f46" providerId="LiveId" clId="{9162106C-312A-BD42-8A8B-E4A1D8CCE080}" dt="2023-01-27T04:16:18.490" v="320" actId="1076"/>
          <ac:spMkLst>
            <pc:docMk/>
            <pc:sldMk cId="1372087597" sldId="534"/>
            <ac:spMk id="8" creationId="{AFC666E8-617F-43E4-86B5-E659ACEE7144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1621052580" sldId="535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1621052580" sldId="535"/>
            <ac:spMk id="2" creationId="{D07372E4-25D8-3F71-3603-B5D512D67F52}"/>
          </ac:spMkLst>
        </pc:spChg>
        <pc:spChg chg="mod">
          <ac:chgData name="li bo" userId="86e360d6c7446f46" providerId="LiveId" clId="{9162106C-312A-BD42-8A8B-E4A1D8CCE080}" dt="2023-01-27T04:16:23.688" v="321" actId="2711"/>
          <ac:spMkLst>
            <pc:docMk/>
            <pc:sldMk cId="1621052580" sldId="535"/>
            <ac:spMk id="4" creationId="{30235EC1-86D0-4FB9-88D7-B7F37A3A2B1B}"/>
          </ac:spMkLst>
        </pc:spChg>
        <pc:spChg chg="mod">
          <ac:chgData name="li bo" userId="86e360d6c7446f46" providerId="LiveId" clId="{9162106C-312A-BD42-8A8B-E4A1D8CCE080}" dt="2023-01-27T04:16:23.688" v="321" actId="2711"/>
          <ac:spMkLst>
            <pc:docMk/>
            <pc:sldMk cId="1621052580" sldId="535"/>
            <ac:spMk id="6" creationId="{382BC3CC-4E6E-4002-A3E4-5E47067B5358}"/>
          </ac:spMkLst>
        </pc:spChg>
        <pc:spChg chg="mod">
          <ac:chgData name="li bo" userId="86e360d6c7446f46" providerId="LiveId" clId="{9162106C-312A-BD42-8A8B-E4A1D8CCE080}" dt="2023-01-27T04:16:48.022" v="325" actId="948"/>
          <ac:spMkLst>
            <pc:docMk/>
            <pc:sldMk cId="1621052580" sldId="535"/>
            <ac:spMk id="11" creationId="{F2388C26-DDD9-4528-9B0D-5868656C80AD}"/>
          </ac:spMkLst>
        </pc:spChg>
        <pc:spChg chg="mod">
          <ac:chgData name="li bo" userId="86e360d6c7446f46" providerId="LiveId" clId="{9162106C-312A-BD42-8A8B-E4A1D8CCE080}" dt="2023-01-27T04:16:53.026" v="326" actId="1076"/>
          <ac:spMkLst>
            <pc:docMk/>
            <pc:sldMk cId="1621052580" sldId="535"/>
            <ac:spMk id="16" creationId="{E8854DE6-EE4D-42E1-9370-B4B81AC493FE}"/>
          </ac:spMkLst>
        </pc:spChg>
        <pc:picChg chg="mod">
          <ac:chgData name="li bo" userId="86e360d6c7446f46" providerId="LiveId" clId="{9162106C-312A-BD42-8A8B-E4A1D8CCE080}" dt="2023-01-27T04:16:23.688" v="321" actId="2711"/>
          <ac:picMkLst>
            <pc:docMk/>
            <pc:sldMk cId="1621052580" sldId="535"/>
            <ac:picMk id="5" creationId="{249B6FD7-9E3C-41AD-AE37-C28B0BA43920}"/>
          </ac:picMkLst>
        </pc:picChg>
        <pc:picChg chg="mod">
          <ac:chgData name="li bo" userId="86e360d6c7446f46" providerId="LiveId" clId="{9162106C-312A-BD42-8A8B-E4A1D8CCE080}" dt="2023-01-27T04:16:23.688" v="321" actId="2711"/>
          <ac:picMkLst>
            <pc:docMk/>
            <pc:sldMk cId="1621052580" sldId="535"/>
            <ac:picMk id="12" creationId="{72916A9B-A2D4-412C-9149-7DAA74ACD761}"/>
          </ac:picMkLst>
        </pc:picChg>
        <pc:picChg chg="mod">
          <ac:chgData name="li bo" userId="86e360d6c7446f46" providerId="LiveId" clId="{9162106C-312A-BD42-8A8B-E4A1D8CCE080}" dt="2023-01-27T04:16:53.026" v="326" actId="1076"/>
          <ac:picMkLst>
            <pc:docMk/>
            <pc:sldMk cId="1621052580" sldId="535"/>
            <ac:picMk id="3074" creationId="{11D4C713-80D8-4CB1-8AB7-6F991452D423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3385713081" sldId="536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385713081" sldId="536"/>
            <ac:spMk id="2" creationId="{8FD8125A-2496-8F55-953A-AD219705586E}"/>
          </ac:spMkLst>
        </pc:spChg>
        <pc:spChg chg="mod">
          <ac:chgData name="li bo" userId="86e360d6c7446f46" providerId="LiveId" clId="{9162106C-312A-BD42-8A8B-E4A1D8CCE080}" dt="2023-01-27T04:18:11.342" v="337" actId="2711"/>
          <ac:spMkLst>
            <pc:docMk/>
            <pc:sldMk cId="3385713081" sldId="536"/>
            <ac:spMk id="4" creationId="{2E9316A1-AFF1-4833-A5EF-143E66803167}"/>
          </ac:spMkLst>
        </pc:spChg>
        <pc:spChg chg="mod">
          <ac:chgData name="li bo" userId="86e360d6c7446f46" providerId="LiveId" clId="{9162106C-312A-BD42-8A8B-E4A1D8CCE080}" dt="2023-01-27T04:18:11.342" v="337" actId="2711"/>
          <ac:spMkLst>
            <pc:docMk/>
            <pc:sldMk cId="3385713081" sldId="536"/>
            <ac:spMk id="5" creationId="{9369EFC2-C5CD-4624-9D68-C3E4893F5075}"/>
          </ac:spMkLst>
        </pc:spChg>
        <pc:spChg chg="mod">
          <ac:chgData name="li bo" userId="86e360d6c7446f46" providerId="LiveId" clId="{9162106C-312A-BD42-8A8B-E4A1D8CCE080}" dt="2023-01-27T04:18:11.342" v="337" actId="2711"/>
          <ac:spMkLst>
            <pc:docMk/>
            <pc:sldMk cId="3385713081" sldId="536"/>
            <ac:spMk id="11" creationId="{7E0733EF-DF94-4A78-8D0A-C4DD379A800B}"/>
          </ac:spMkLst>
        </pc:spChg>
        <pc:spChg chg="mod">
          <ac:chgData name="li bo" userId="86e360d6c7446f46" providerId="LiveId" clId="{9162106C-312A-BD42-8A8B-E4A1D8CCE080}" dt="2023-01-27T04:18:11.342" v="337" actId="2711"/>
          <ac:spMkLst>
            <pc:docMk/>
            <pc:sldMk cId="3385713081" sldId="536"/>
            <ac:spMk id="13" creationId="{8648E68A-E0F9-4269-82D9-6E8D1B818403}"/>
          </ac:spMkLst>
        </pc:spChg>
        <pc:picChg chg="mod">
          <ac:chgData name="li bo" userId="86e360d6c7446f46" providerId="LiveId" clId="{9162106C-312A-BD42-8A8B-E4A1D8CCE080}" dt="2023-01-27T04:18:11.342" v="337" actId="2711"/>
          <ac:picMkLst>
            <pc:docMk/>
            <pc:sldMk cId="3385713081" sldId="536"/>
            <ac:picMk id="2052" creationId="{7763ADE1-2131-475C-9B0D-C03EEE11D924}"/>
          </ac:picMkLst>
        </pc:picChg>
        <pc:picChg chg="mod">
          <ac:chgData name="li bo" userId="86e360d6c7446f46" providerId="LiveId" clId="{9162106C-312A-BD42-8A8B-E4A1D8CCE080}" dt="2023-01-27T04:18:11.342" v="337" actId="2711"/>
          <ac:picMkLst>
            <pc:docMk/>
            <pc:sldMk cId="3385713081" sldId="536"/>
            <ac:picMk id="2054" creationId="{223883AD-3029-4105-B4C5-9E6E1ABF4B8C}"/>
          </ac:picMkLst>
        </pc:picChg>
      </pc:sldChg>
      <pc:sldChg chg="addSp modSp mod modAnim">
        <pc:chgData name="li bo" userId="86e360d6c7446f46" providerId="LiveId" clId="{9162106C-312A-BD42-8A8B-E4A1D8CCE080}" dt="2023-01-27T04:25:55.705" v="413"/>
        <pc:sldMkLst>
          <pc:docMk/>
          <pc:sldMk cId="3945171690" sldId="537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3945171690" sldId="537"/>
            <ac:spMk id="2" creationId="{EF811AF9-59AC-12AB-9031-79AE97BFC297}"/>
          </ac:spMkLst>
        </pc:spChg>
        <pc:spChg chg="mod">
          <ac:chgData name="li bo" userId="86e360d6c7446f46" providerId="LiveId" clId="{9162106C-312A-BD42-8A8B-E4A1D8CCE080}" dt="2023-01-27T04:19:32.188" v="362" actId="2711"/>
          <ac:spMkLst>
            <pc:docMk/>
            <pc:sldMk cId="3945171690" sldId="537"/>
            <ac:spMk id="4" creationId="{C8D50A26-E199-4198-9716-4C24A5B8C758}"/>
          </ac:spMkLst>
        </pc:spChg>
        <pc:spChg chg="mod">
          <ac:chgData name="li bo" userId="86e360d6c7446f46" providerId="LiveId" clId="{9162106C-312A-BD42-8A8B-E4A1D8CCE080}" dt="2023-01-27T04:20:10.233" v="369" actId="1076"/>
          <ac:spMkLst>
            <pc:docMk/>
            <pc:sldMk cId="3945171690" sldId="537"/>
            <ac:spMk id="8" creationId="{B77890D0-3A8C-4593-910A-0EEB74CDB41C}"/>
          </ac:spMkLst>
        </pc:spChg>
        <pc:spChg chg="mod">
          <ac:chgData name="li bo" userId="86e360d6c7446f46" providerId="LiveId" clId="{9162106C-312A-BD42-8A8B-E4A1D8CCE080}" dt="2023-01-27T04:20:16.774" v="370" actId="1076"/>
          <ac:spMkLst>
            <pc:docMk/>
            <pc:sldMk cId="3945171690" sldId="537"/>
            <ac:spMk id="11" creationId="{37A21445-1442-4087-8B92-482D712BEC9D}"/>
          </ac:spMkLst>
        </pc:spChg>
        <pc:spChg chg="mod">
          <ac:chgData name="li bo" userId="86e360d6c7446f46" providerId="LiveId" clId="{9162106C-312A-BD42-8A8B-E4A1D8CCE080}" dt="2023-01-27T04:20:47.776" v="377" actId="1076"/>
          <ac:spMkLst>
            <pc:docMk/>
            <pc:sldMk cId="3945171690" sldId="537"/>
            <ac:spMk id="16" creationId="{BDBC30BB-B865-4700-B20D-63503E73E169}"/>
          </ac:spMkLst>
        </pc:spChg>
        <pc:picChg chg="mod">
          <ac:chgData name="li bo" userId="86e360d6c7446f46" providerId="LiveId" clId="{9162106C-312A-BD42-8A8B-E4A1D8CCE080}" dt="2023-01-27T04:19:32.188" v="362" actId="2711"/>
          <ac:picMkLst>
            <pc:docMk/>
            <pc:sldMk cId="3945171690" sldId="537"/>
            <ac:picMk id="7" creationId="{B9485978-E240-479D-B1EA-E093E3365108}"/>
          </ac:picMkLst>
        </pc:picChg>
        <pc:picChg chg="mod">
          <ac:chgData name="li bo" userId="86e360d6c7446f46" providerId="LiveId" clId="{9162106C-312A-BD42-8A8B-E4A1D8CCE080}" dt="2023-01-27T04:20:16.774" v="370" actId="1076"/>
          <ac:picMkLst>
            <pc:docMk/>
            <pc:sldMk cId="3945171690" sldId="537"/>
            <ac:picMk id="12" creationId="{70F0B7F0-2491-4C06-A2B0-1F79AFEAE7E0}"/>
          </ac:picMkLst>
        </pc:picChg>
        <pc:picChg chg="mod">
          <ac:chgData name="li bo" userId="86e360d6c7446f46" providerId="LiveId" clId="{9162106C-312A-BD42-8A8B-E4A1D8CCE080}" dt="2023-01-27T04:20:08.599" v="368" actId="14100"/>
          <ac:picMkLst>
            <pc:docMk/>
            <pc:sldMk cId="3945171690" sldId="537"/>
            <ac:picMk id="22532" creationId="{8FF73470-5ABD-4443-98D0-0C51AA1D1709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504530147" sldId="538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504530147" sldId="538"/>
            <ac:spMk id="2" creationId="{639E2E37-E474-4674-342E-5DB0BCA9E29D}"/>
          </ac:spMkLst>
        </pc:spChg>
        <pc:spChg chg="mod">
          <ac:chgData name="li bo" userId="86e360d6c7446f46" providerId="LiveId" clId="{9162106C-312A-BD42-8A8B-E4A1D8CCE080}" dt="2023-01-27T04:18:16.991" v="338" actId="2711"/>
          <ac:spMkLst>
            <pc:docMk/>
            <pc:sldMk cId="504530147" sldId="538"/>
            <ac:spMk id="4" creationId="{0BBD4911-511F-4B39-B7C4-ECF1DBEB114B}"/>
          </ac:spMkLst>
        </pc:spChg>
        <pc:spChg chg="mod">
          <ac:chgData name="li bo" userId="86e360d6c7446f46" providerId="LiveId" clId="{9162106C-312A-BD42-8A8B-E4A1D8CCE080}" dt="2023-01-27T04:18:16.991" v="338" actId="2711"/>
          <ac:spMkLst>
            <pc:docMk/>
            <pc:sldMk cId="504530147" sldId="538"/>
            <ac:spMk id="15" creationId="{2DDAEF2C-BB0C-4F75-9785-48B3543DACE9}"/>
          </ac:spMkLst>
        </pc:spChg>
        <pc:spChg chg="mod">
          <ac:chgData name="li bo" userId="86e360d6c7446f46" providerId="LiveId" clId="{9162106C-312A-BD42-8A8B-E4A1D8CCE080}" dt="2023-01-27T04:18:16.991" v="338" actId="2711"/>
          <ac:spMkLst>
            <pc:docMk/>
            <pc:sldMk cId="504530147" sldId="538"/>
            <ac:spMk id="16" creationId="{A0E6F831-CFFE-47C9-AE51-192835F5821A}"/>
          </ac:spMkLst>
        </pc:spChg>
        <pc:spChg chg="mod">
          <ac:chgData name="li bo" userId="86e360d6c7446f46" providerId="LiveId" clId="{9162106C-312A-BD42-8A8B-E4A1D8CCE080}" dt="2023-01-27T04:18:56.093" v="354" actId="948"/>
          <ac:spMkLst>
            <pc:docMk/>
            <pc:sldMk cId="504530147" sldId="538"/>
            <ac:spMk id="22" creationId="{CAA1EBF6-8B6A-45D6-8D5F-495C7E774D40}"/>
          </ac:spMkLst>
        </pc:spChg>
        <pc:spChg chg="mod">
          <ac:chgData name="li bo" userId="86e360d6c7446f46" providerId="LiveId" clId="{9162106C-312A-BD42-8A8B-E4A1D8CCE080}" dt="2023-01-27T04:18:16.991" v="338" actId="2711"/>
          <ac:spMkLst>
            <pc:docMk/>
            <pc:sldMk cId="504530147" sldId="538"/>
            <ac:spMk id="24" creationId="{91A68DA3-1334-47FC-BBAD-2BFAAF5E1BB4}"/>
          </ac:spMkLst>
        </pc:spChg>
        <pc:spChg chg="mod">
          <ac:chgData name="li bo" userId="86e360d6c7446f46" providerId="LiveId" clId="{9162106C-312A-BD42-8A8B-E4A1D8CCE080}" dt="2023-01-27T04:22:28.070" v="404" actId="1076"/>
          <ac:spMkLst>
            <pc:docMk/>
            <pc:sldMk cId="504530147" sldId="538"/>
            <ac:spMk id="25" creationId="{E223D779-E635-4454-A649-0E7359313536}"/>
          </ac:spMkLst>
        </pc:spChg>
        <pc:grpChg chg="mod">
          <ac:chgData name="li bo" userId="86e360d6c7446f46" providerId="LiveId" clId="{9162106C-312A-BD42-8A8B-E4A1D8CCE080}" dt="2023-01-27T04:18:16.991" v="338" actId="2711"/>
          <ac:grpSpMkLst>
            <pc:docMk/>
            <pc:sldMk cId="504530147" sldId="538"/>
            <ac:grpSpMk id="17" creationId="{676EDA1A-EA9B-4363-B798-28DC6B5F1148}"/>
          </ac:grpSpMkLst>
        </pc:grpChg>
        <pc:grpChg chg="mod">
          <ac:chgData name="li bo" userId="86e360d6c7446f46" providerId="LiveId" clId="{9162106C-312A-BD42-8A8B-E4A1D8CCE080}" dt="2023-01-27T04:18:16.991" v="338" actId="2711"/>
          <ac:grpSpMkLst>
            <pc:docMk/>
            <pc:sldMk cId="504530147" sldId="538"/>
            <ac:grpSpMk id="18" creationId="{06CE3295-1F23-4592-AFEA-AEC409653C08}"/>
          </ac:grpSpMkLst>
        </pc:grpChg>
        <pc:picChg chg="mod">
          <ac:chgData name="li bo" userId="86e360d6c7446f46" providerId="LiveId" clId="{9162106C-312A-BD42-8A8B-E4A1D8CCE080}" dt="2023-01-27T04:18:16.991" v="338" actId="2711"/>
          <ac:picMkLst>
            <pc:docMk/>
            <pc:sldMk cId="504530147" sldId="538"/>
            <ac:picMk id="6" creationId="{53AA267E-3041-4130-828E-CD004278F511}"/>
          </ac:picMkLst>
        </pc:picChg>
        <pc:picChg chg="mod">
          <ac:chgData name="li bo" userId="86e360d6c7446f46" providerId="LiveId" clId="{9162106C-312A-BD42-8A8B-E4A1D8CCE080}" dt="2023-01-27T04:18:16.991" v="338" actId="2711"/>
          <ac:picMkLst>
            <pc:docMk/>
            <pc:sldMk cId="504530147" sldId="538"/>
            <ac:picMk id="12" creationId="{D15A70EC-89B7-43DC-839F-0B686F8FF17E}"/>
          </ac:picMkLst>
        </pc:picChg>
        <pc:picChg chg="mod">
          <ac:chgData name="li bo" userId="86e360d6c7446f46" providerId="LiveId" clId="{9162106C-312A-BD42-8A8B-E4A1D8CCE080}" dt="2023-01-27T04:18:16.991" v="338" actId="2711"/>
          <ac:picMkLst>
            <pc:docMk/>
            <pc:sldMk cId="504530147" sldId="538"/>
            <ac:picMk id="14" creationId="{DD3A8693-673B-4979-92C8-602D28FB732A}"/>
          </ac:picMkLst>
        </pc:picChg>
        <pc:picChg chg="mod">
          <ac:chgData name="li bo" userId="86e360d6c7446f46" providerId="LiveId" clId="{9162106C-312A-BD42-8A8B-E4A1D8CCE080}" dt="2023-01-27T04:19:07.557" v="359" actId="1076"/>
          <ac:picMkLst>
            <pc:docMk/>
            <pc:sldMk cId="504530147" sldId="538"/>
            <ac:picMk id="20" creationId="{A6067AE3-0804-4B58-981A-0DCDC370CBA9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273408513" sldId="539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273408513" sldId="539"/>
            <ac:spMk id="2" creationId="{619ACADA-F202-E60F-E11E-720E1C39E029}"/>
          </ac:spMkLst>
        </pc:spChg>
        <pc:spChg chg="mod">
          <ac:chgData name="li bo" userId="86e360d6c7446f46" providerId="LiveId" clId="{9162106C-312A-BD42-8A8B-E4A1D8CCE080}" dt="2023-01-27T04:20:58.293" v="380" actId="2711"/>
          <ac:spMkLst>
            <pc:docMk/>
            <pc:sldMk cId="2273408513" sldId="539"/>
            <ac:spMk id="6" creationId="{5B1D002C-7428-4A4B-8FD6-BF74659459EE}"/>
          </ac:spMkLst>
        </pc:spChg>
        <pc:spChg chg="mod">
          <ac:chgData name="li bo" userId="86e360d6c7446f46" providerId="LiveId" clId="{9162106C-312A-BD42-8A8B-E4A1D8CCE080}" dt="2023-01-27T04:21:24.954" v="386" actId="1076"/>
          <ac:spMkLst>
            <pc:docMk/>
            <pc:sldMk cId="2273408513" sldId="539"/>
            <ac:spMk id="7" creationId="{67AECAA0-56A7-46E6-B387-FC7E3563D411}"/>
          </ac:spMkLst>
        </pc:spChg>
        <pc:spChg chg="mod">
          <ac:chgData name="li bo" userId="86e360d6c7446f46" providerId="LiveId" clId="{9162106C-312A-BD42-8A8B-E4A1D8CCE080}" dt="2023-01-27T04:22:16.061" v="401"/>
          <ac:spMkLst>
            <pc:docMk/>
            <pc:sldMk cId="2273408513" sldId="539"/>
            <ac:spMk id="11" creationId="{211433F4-D993-4F3D-B972-1EB55115AAAF}"/>
          </ac:spMkLst>
        </pc:spChg>
        <pc:spChg chg="mod">
          <ac:chgData name="li bo" userId="86e360d6c7446f46" providerId="LiveId" clId="{9162106C-312A-BD42-8A8B-E4A1D8CCE080}" dt="2023-01-27T04:20:52.397" v="379" actId="2711"/>
          <ac:spMkLst>
            <pc:docMk/>
            <pc:sldMk cId="2273408513" sldId="539"/>
            <ac:spMk id="12" creationId="{9D984645-3AF0-4DD9-9DE5-CA7E76D0C35F}"/>
          </ac:spMkLst>
        </pc:spChg>
        <pc:spChg chg="mod">
          <ac:chgData name="li bo" userId="86e360d6c7446f46" providerId="LiveId" clId="{9162106C-312A-BD42-8A8B-E4A1D8CCE080}" dt="2023-01-27T04:20:34.730" v="374" actId="2711"/>
          <ac:spMkLst>
            <pc:docMk/>
            <pc:sldMk cId="2273408513" sldId="539"/>
            <ac:spMk id="13" creationId="{71C46788-87AB-4651-9FE7-BB88D921C25D}"/>
          </ac:spMkLst>
        </pc:spChg>
        <pc:spChg chg="mod">
          <ac:chgData name="li bo" userId="86e360d6c7446f46" providerId="LiveId" clId="{9162106C-312A-BD42-8A8B-E4A1D8CCE080}" dt="2023-01-27T04:22:34.042" v="405" actId="1076"/>
          <ac:spMkLst>
            <pc:docMk/>
            <pc:sldMk cId="2273408513" sldId="539"/>
            <ac:spMk id="15" creationId="{D1C9DBDC-3686-42AD-952C-CDFD52132829}"/>
          </ac:spMkLst>
        </pc:spChg>
        <pc:spChg chg="mod">
          <ac:chgData name="li bo" userId="86e360d6c7446f46" providerId="LiveId" clId="{9162106C-312A-BD42-8A8B-E4A1D8CCE080}" dt="2023-01-27T04:22:37.012" v="406" actId="1076"/>
          <ac:spMkLst>
            <pc:docMk/>
            <pc:sldMk cId="2273408513" sldId="539"/>
            <ac:spMk id="17" creationId="{C9167D0E-F267-49CB-8F52-8F913348B01D}"/>
          </ac:spMkLst>
        </pc:spChg>
        <pc:picChg chg="mod">
          <ac:chgData name="li bo" userId="86e360d6c7446f46" providerId="LiveId" clId="{9162106C-312A-BD42-8A8B-E4A1D8CCE080}" dt="2023-01-27T04:20:34.730" v="374" actId="2711"/>
          <ac:picMkLst>
            <pc:docMk/>
            <pc:sldMk cId="2273408513" sldId="539"/>
            <ac:picMk id="9" creationId="{DB4D8A05-31B4-4B3F-9523-8B2BB1E550E3}"/>
          </ac:picMkLst>
        </pc:pic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2625673139" sldId="542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2625673139" sldId="542"/>
            <ac:spMk id="2" creationId="{26BE8DBD-A74D-8780-3ABF-49292D156B7F}"/>
          </ac:spMkLst>
        </pc:spChg>
        <pc:spChg chg="mod">
          <ac:chgData name="li bo" userId="86e360d6c7446f46" providerId="LiveId" clId="{9162106C-312A-BD42-8A8B-E4A1D8CCE080}" dt="2023-01-27T04:03:45.767" v="116" actId="948"/>
          <ac:spMkLst>
            <pc:docMk/>
            <pc:sldMk cId="2625673139" sldId="542"/>
            <ac:spMk id="6" creationId="{9FC8AEEE-E090-45DE-AE22-EE4039780CE5}"/>
          </ac:spMkLst>
        </pc:spChg>
        <pc:spChg chg="mod">
          <ac:chgData name="li bo" userId="86e360d6c7446f46" providerId="LiveId" clId="{9162106C-312A-BD42-8A8B-E4A1D8CCE080}" dt="2023-01-27T04:03:53.139" v="117" actId="948"/>
          <ac:spMkLst>
            <pc:docMk/>
            <pc:sldMk cId="2625673139" sldId="542"/>
            <ac:spMk id="10" creationId="{6C764CFB-B2E9-455F-AE99-F863705C55EC}"/>
          </ac:spMkLst>
        </pc:spChg>
      </pc:sldChg>
      <pc:sldChg chg="addSp modSp mod">
        <pc:chgData name="li bo" userId="86e360d6c7446f46" providerId="LiveId" clId="{9162106C-312A-BD42-8A8B-E4A1D8CCE080}" dt="2023-01-27T04:25:55.705" v="413"/>
        <pc:sldMkLst>
          <pc:docMk/>
          <pc:sldMk cId="862128133" sldId="543"/>
        </pc:sldMkLst>
        <pc:spChg chg="add mod">
          <ac:chgData name="li bo" userId="86e360d6c7446f46" providerId="LiveId" clId="{9162106C-312A-BD42-8A8B-E4A1D8CCE080}" dt="2023-01-27T04:25:55.705" v="413"/>
          <ac:spMkLst>
            <pc:docMk/>
            <pc:sldMk cId="862128133" sldId="543"/>
            <ac:spMk id="2" creationId="{54C78A3A-45AA-2153-DBE3-9C97BEC8E2D6}"/>
          </ac:spMkLst>
        </pc:spChg>
        <pc:spChg chg="mod">
          <ac:chgData name="li bo" userId="86e360d6c7446f46" providerId="LiveId" clId="{9162106C-312A-BD42-8A8B-E4A1D8CCE080}" dt="2023-01-27T04:22:45.591" v="407" actId="2711"/>
          <ac:spMkLst>
            <pc:docMk/>
            <pc:sldMk cId="862128133" sldId="543"/>
            <ac:spMk id="4" creationId="{343186CC-A85D-4FD9-9D24-50E8C2A7BE6D}"/>
          </ac:spMkLst>
        </pc:spChg>
        <pc:spChg chg="mod">
          <ac:chgData name="li bo" userId="86e360d6c7446f46" providerId="LiveId" clId="{9162106C-312A-BD42-8A8B-E4A1D8CCE080}" dt="2023-01-27T04:23:13.011" v="410" actId="1076"/>
          <ac:spMkLst>
            <pc:docMk/>
            <pc:sldMk cId="862128133" sldId="543"/>
            <ac:spMk id="5" creationId="{9E2478E7-0E32-44B0-8CDC-85188E0F3163}"/>
          </ac:spMkLst>
        </pc:spChg>
        <pc:picChg chg="mod">
          <ac:chgData name="li bo" userId="86e360d6c7446f46" providerId="LiveId" clId="{9162106C-312A-BD42-8A8B-E4A1D8CCE080}" dt="2023-01-27T04:23:13.011" v="410" actId="1076"/>
          <ac:picMkLst>
            <pc:docMk/>
            <pc:sldMk cId="862128133" sldId="543"/>
            <ac:picMk id="7" creationId="{979FBA18-E749-484A-BD4E-55F6BFFD78C2}"/>
          </ac:picMkLst>
        </pc:picChg>
      </pc:sldChg>
    </pc:docChg>
  </pc:docChgLst>
  <pc:docChgLst>
    <pc:chgData name="li bo" userId="86e360d6c7446f46" providerId="LiveId" clId="{6A6811F3-CC6D-492E-BAE9-B129D35FCD73}"/>
    <pc:docChg chg="undo redo custSel addSld delSld modSld sldOrd">
      <pc:chgData name="li bo" userId="86e360d6c7446f46" providerId="LiveId" clId="{6A6811F3-CC6D-492E-BAE9-B129D35FCD73}" dt="2023-01-06T10:09:01.178" v="16604"/>
      <pc:docMkLst>
        <pc:docMk/>
      </pc:docMkLst>
      <pc:sldChg chg="addSp modSp mod modTransition modAnim">
        <pc:chgData name="li bo" userId="86e360d6c7446f46" providerId="LiveId" clId="{6A6811F3-CC6D-492E-BAE9-B129D35FCD73}" dt="2022-04-10T07:15:00.404" v="16581"/>
        <pc:sldMkLst>
          <pc:docMk/>
          <pc:sldMk cId="3316423018" sldId="256"/>
        </pc:sldMkLst>
        <pc:spChg chg="mod">
          <ac:chgData name="li bo" userId="86e360d6c7446f46" providerId="LiveId" clId="{6A6811F3-CC6D-492E-BAE9-B129D35FCD73}" dt="2022-04-09T09:13:12.865" v="15120" actId="20577"/>
          <ac:spMkLst>
            <pc:docMk/>
            <pc:sldMk cId="3316423018" sldId="256"/>
            <ac:spMk id="8" creationId="{BBA0CE14-A1AF-4317-AE83-2292EB1A89F4}"/>
          </ac:spMkLst>
        </pc:spChg>
        <pc:spChg chg="mod">
          <ac:chgData name="li bo" userId="86e360d6c7446f46" providerId="LiveId" clId="{6A6811F3-CC6D-492E-BAE9-B129D35FCD73}" dt="2022-04-09T08:36:44.537" v="14632"/>
          <ac:spMkLst>
            <pc:docMk/>
            <pc:sldMk cId="3316423018" sldId="256"/>
            <ac:spMk id="9" creationId="{11320AE5-0CDF-4FD6-B965-253A8955C9CA}"/>
          </ac:spMkLst>
        </pc:spChg>
        <pc:spChg chg="mod">
          <ac:chgData name="li bo" userId="86e360d6c7446f46" providerId="LiveId" clId="{6A6811F3-CC6D-492E-BAE9-B129D35FCD73}" dt="2022-04-09T08:36:44.537" v="14632"/>
          <ac:spMkLst>
            <pc:docMk/>
            <pc:sldMk cId="3316423018" sldId="256"/>
            <ac:spMk id="10" creationId="{913F41B4-6084-4E64-A05E-BD1E91C3AD26}"/>
          </ac:spMkLst>
        </pc:spChg>
        <pc:spChg chg="add mod">
          <ac:chgData name="li bo" userId="86e360d6c7446f46" providerId="LiveId" clId="{6A6811F3-CC6D-492E-BAE9-B129D35FCD73}" dt="2022-04-09T08:50:39.105" v="15084" actId="1076"/>
          <ac:spMkLst>
            <pc:docMk/>
            <pc:sldMk cId="3316423018" sldId="256"/>
            <ac:spMk id="13" creationId="{0F5379BE-1811-4AC8-9641-BEFE0D5A94B7}"/>
          </ac:spMkLst>
        </pc:spChg>
        <pc:spChg chg="add mod">
          <ac:chgData name="li bo" userId="86e360d6c7446f46" providerId="LiveId" clId="{6A6811F3-CC6D-492E-BAE9-B129D35FCD73}" dt="2022-04-09T09:22:01.733" v="15277" actId="403"/>
          <ac:spMkLst>
            <pc:docMk/>
            <pc:sldMk cId="3316423018" sldId="256"/>
            <ac:spMk id="14" creationId="{5A583423-3FA5-4B81-A85B-3C5CC14D272F}"/>
          </ac:spMkLst>
        </pc:spChg>
        <pc:spChg chg="add mod">
          <ac:chgData name="li bo" userId="86e360d6c7446f46" providerId="LiveId" clId="{6A6811F3-CC6D-492E-BAE9-B129D35FCD73}" dt="2022-04-09T08:52:20.290" v="15107" actId="1076"/>
          <ac:spMkLst>
            <pc:docMk/>
            <pc:sldMk cId="3316423018" sldId="256"/>
            <ac:spMk id="15" creationId="{750707AF-BDF4-4017-BAE0-41BA585C4EE0}"/>
          </ac:spMkLst>
        </pc:spChg>
        <pc:spChg chg="add mod">
          <ac:chgData name="li bo" userId="86e360d6c7446f46" providerId="LiveId" clId="{6A6811F3-CC6D-492E-BAE9-B129D35FCD73}" dt="2022-04-09T08:50:55.936" v="15086" actId="207"/>
          <ac:spMkLst>
            <pc:docMk/>
            <pc:sldMk cId="3316423018" sldId="256"/>
            <ac:spMk id="16" creationId="{3F35B07E-A8FF-42E4-A205-3BE5A40ACE93}"/>
          </ac:spMkLst>
        </pc:spChg>
        <pc:grpChg chg="add mod">
          <ac:chgData name="li bo" userId="86e360d6c7446f46" providerId="LiveId" clId="{6A6811F3-CC6D-492E-BAE9-B129D35FCD73}" dt="2022-04-09T08:50:42.831" v="15085" actId="1076"/>
          <ac:grpSpMkLst>
            <pc:docMk/>
            <pc:sldMk cId="3316423018" sldId="256"/>
            <ac:grpSpMk id="5" creationId="{0670219C-AD13-4EEA-BEFB-6227C8C7648F}"/>
          </ac:grpSpMkLst>
        </pc:grpChg>
        <pc:grpChg chg="mod">
          <ac:chgData name="li bo" userId="86e360d6c7446f46" providerId="LiveId" clId="{6A6811F3-CC6D-492E-BAE9-B129D35FCD73}" dt="2022-04-09T08:36:44.537" v="14632"/>
          <ac:grpSpMkLst>
            <pc:docMk/>
            <pc:sldMk cId="3316423018" sldId="256"/>
            <ac:grpSpMk id="6" creationId="{05B675D0-4D01-408C-B836-C4ACE5289697}"/>
          </ac:grpSpMkLst>
        </pc:grpChg>
        <pc:picChg chg="add mod">
          <ac:chgData name="li bo" userId="86e360d6c7446f46" providerId="LiveId" clId="{6A6811F3-CC6D-492E-BAE9-B129D35FCD73}" dt="2022-04-09T08:48:10.991" v="14984" actId="1076"/>
          <ac:picMkLst>
            <pc:docMk/>
            <pc:sldMk cId="3316423018" sldId="256"/>
            <ac:picMk id="24578" creationId="{F199FFAB-23BC-4B20-97D7-17A1A5544943}"/>
          </ac:picMkLst>
        </pc:picChg>
        <pc:cxnChg chg="mod">
          <ac:chgData name="li bo" userId="86e360d6c7446f46" providerId="LiveId" clId="{6A6811F3-CC6D-492E-BAE9-B129D35FCD73}" dt="2022-04-09T08:36:44.537" v="14632"/>
          <ac:cxnSpMkLst>
            <pc:docMk/>
            <pc:sldMk cId="3316423018" sldId="256"/>
            <ac:cxnSpMk id="7" creationId="{EEA92893-B7CF-4D2C-B600-374B30C99AA4}"/>
          </ac:cxnSpMkLst>
        </pc:cxnChg>
        <pc:cxnChg chg="mod">
          <ac:chgData name="li bo" userId="86e360d6c7446f46" providerId="LiveId" clId="{6A6811F3-CC6D-492E-BAE9-B129D35FCD73}" dt="2022-04-09T08:37:29.584" v="14637"/>
          <ac:cxnSpMkLst>
            <pc:docMk/>
            <pc:sldMk cId="3316423018" sldId="256"/>
            <ac:cxnSpMk id="11" creationId="{8BC85AE6-BB64-4FD6-99EA-2FAEFAD0D49B}"/>
          </ac:cxnSpMkLst>
        </pc:cxnChg>
        <pc:cxnChg chg="mod">
          <ac:chgData name="li bo" userId="86e360d6c7446f46" providerId="LiveId" clId="{6A6811F3-CC6D-492E-BAE9-B129D35FCD73}" dt="2022-04-09T08:36:44.537" v="14632"/>
          <ac:cxnSpMkLst>
            <pc:docMk/>
            <pc:sldMk cId="3316423018" sldId="256"/>
            <ac:cxnSpMk id="12" creationId="{B1975908-170E-46F8-A9F8-5C233DC137EC}"/>
          </ac:cxnSpMkLst>
        </pc:cxnChg>
      </pc:sldChg>
      <pc:sldChg chg="del">
        <pc:chgData name="li bo" userId="86e360d6c7446f46" providerId="LiveId" clId="{6A6811F3-CC6D-492E-BAE9-B129D35FCD73}" dt="2023-01-06T10:05:09.842" v="16597" actId="47"/>
        <pc:sldMkLst>
          <pc:docMk/>
          <pc:sldMk cId="4227992928" sldId="471"/>
        </pc:sldMkLst>
      </pc:sldChg>
      <pc:sldChg chg="modSp add del mod modAnim">
        <pc:chgData name="li bo" userId="86e360d6c7446f46" providerId="LiveId" clId="{6A6811F3-CC6D-492E-BAE9-B129D35FCD73}" dt="2023-01-06T10:05:07.815" v="16596" actId="47"/>
        <pc:sldMkLst>
          <pc:docMk/>
          <pc:sldMk cId="783704105" sldId="478"/>
        </pc:sldMkLst>
        <pc:spChg chg="mod">
          <ac:chgData name="li bo" userId="86e360d6c7446f46" providerId="LiveId" clId="{6A6811F3-CC6D-492E-BAE9-B129D35FCD73}" dt="2022-04-09T08:11:16.154" v="14620" actId="404"/>
          <ac:spMkLst>
            <pc:docMk/>
            <pc:sldMk cId="783704105" sldId="478"/>
            <ac:spMk id="4" creationId="{443FE11B-7FA5-4E01-8D22-917873D97E09}"/>
          </ac:spMkLst>
        </pc:spChg>
        <pc:spChg chg="mod">
          <ac:chgData name="li bo" userId="86e360d6c7446f46" providerId="LiveId" clId="{6A6811F3-CC6D-492E-BAE9-B129D35FCD73}" dt="2022-04-09T08:10:47.618" v="14619" actId="1076"/>
          <ac:spMkLst>
            <pc:docMk/>
            <pc:sldMk cId="783704105" sldId="478"/>
            <ac:spMk id="27" creationId="{92705E33-D9FC-4FE7-8194-B514D7B7B146}"/>
          </ac:spMkLst>
        </pc:spChg>
      </pc:sldChg>
      <pc:sldChg chg="modSp add del mod modTransition modAnim">
        <pc:chgData name="li bo" userId="86e360d6c7446f46" providerId="LiveId" clId="{6A6811F3-CC6D-492E-BAE9-B129D35FCD73}" dt="2023-01-06T10:05:07.815" v="16596" actId="47"/>
        <pc:sldMkLst>
          <pc:docMk/>
          <pc:sldMk cId="4005067902" sldId="482"/>
        </pc:sldMkLst>
        <pc:spChg chg="mod">
          <ac:chgData name="li bo" userId="86e360d6c7446f46" providerId="LiveId" clId="{6A6811F3-CC6D-492E-BAE9-B129D35FCD73}" dt="2022-04-07T03:23:00.887" v="49" actId="20577"/>
          <ac:spMkLst>
            <pc:docMk/>
            <pc:sldMk cId="4005067902" sldId="482"/>
            <ac:spMk id="4" creationId="{443FE11B-7FA5-4E01-8D22-917873D97E09}"/>
          </ac:spMkLst>
        </pc:spChg>
      </pc:sldChg>
      <pc:sldChg chg="modSp del modTransition">
        <pc:chgData name="li bo" userId="86e360d6c7446f46" providerId="LiveId" clId="{6A6811F3-CC6D-492E-BAE9-B129D35FCD73}" dt="2023-01-06T10:05:07.815" v="16596" actId="47"/>
        <pc:sldMkLst>
          <pc:docMk/>
          <pc:sldMk cId="4171286151" sldId="491"/>
        </pc:sldMkLst>
        <pc:spChg chg="mod">
          <ac:chgData name="li bo" userId="86e360d6c7446f46" providerId="LiveId" clId="{6A6811F3-CC6D-492E-BAE9-B129D35FCD73}" dt="2022-04-09T08:13:06.754" v="14621" actId="207"/>
          <ac:spMkLst>
            <pc:docMk/>
            <pc:sldMk cId="4171286151" sldId="491"/>
            <ac:spMk id="6" creationId="{7D81B6C2-C074-456C-9063-DD1298E65AEA}"/>
          </ac:spMkLst>
        </pc:spChg>
      </pc:sldChg>
      <pc:sldChg chg="del">
        <pc:chgData name="li bo" userId="86e360d6c7446f46" providerId="LiveId" clId="{6A6811F3-CC6D-492E-BAE9-B129D35FCD73}" dt="2023-01-06T10:05:07.815" v="16596" actId="47"/>
        <pc:sldMkLst>
          <pc:docMk/>
          <pc:sldMk cId="180446149" sldId="493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2558744908" sldId="494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654346584" sldId="495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995198752" sldId="496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4188127910" sldId="497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3748179693" sldId="498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2157505223" sldId="500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1293809960" sldId="501"/>
        </pc:sldMkLst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1072201874" sldId="502"/>
        </pc:sldMkLst>
      </pc:sldChg>
      <pc:sldChg chg="modSp del modTransition modAnim">
        <pc:chgData name="li bo" userId="86e360d6c7446f46" providerId="LiveId" clId="{6A6811F3-CC6D-492E-BAE9-B129D35FCD73}" dt="2023-01-06T10:05:07.815" v="16596" actId="47"/>
        <pc:sldMkLst>
          <pc:docMk/>
          <pc:sldMk cId="1549821030" sldId="503"/>
        </pc:sldMkLst>
        <pc:spChg chg="mod">
          <ac:chgData name="li bo" userId="86e360d6c7446f46" providerId="LiveId" clId="{6A6811F3-CC6D-492E-BAE9-B129D35FCD73}" dt="2022-04-09T03:15:01.442" v="12168" actId="20577"/>
          <ac:spMkLst>
            <pc:docMk/>
            <pc:sldMk cId="1549821030" sldId="503"/>
            <ac:spMk id="5" creationId="{98ACEA9F-B165-4867-8792-11FE0018BF71}"/>
          </ac:spMkLst>
        </pc:spChg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3586607524" sldId="504"/>
        </pc:sldMkLst>
      </pc:sldChg>
      <pc:sldChg chg="modSp del modTransition modNotesTx">
        <pc:chgData name="li bo" userId="86e360d6c7446f46" providerId="LiveId" clId="{6A6811F3-CC6D-492E-BAE9-B129D35FCD73}" dt="2023-01-06T10:05:07.815" v="16596" actId="47"/>
        <pc:sldMkLst>
          <pc:docMk/>
          <pc:sldMk cId="3439499106" sldId="505"/>
        </pc:sldMkLst>
        <pc:spChg chg="mod">
          <ac:chgData name="li bo" userId="86e360d6c7446f46" providerId="LiveId" clId="{6A6811F3-CC6D-492E-BAE9-B129D35FCD73}" dt="2022-04-09T11:58:57.363" v="15304" actId="20577"/>
          <ac:spMkLst>
            <pc:docMk/>
            <pc:sldMk cId="3439499106" sldId="505"/>
            <ac:spMk id="16" creationId="{71C2150D-A0E7-42B2-9320-39BAD1B6DB44}"/>
          </ac:spMkLst>
        </pc:spChg>
      </pc:sldChg>
      <pc:sldChg chg="modSp del modTransition">
        <pc:chgData name="li bo" userId="86e360d6c7446f46" providerId="LiveId" clId="{6A6811F3-CC6D-492E-BAE9-B129D35FCD73}" dt="2023-01-06T10:05:07.815" v="16596" actId="47"/>
        <pc:sldMkLst>
          <pc:docMk/>
          <pc:sldMk cId="531186437" sldId="506"/>
        </pc:sldMkLst>
        <pc:spChg chg="mod">
          <ac:chgData name="li bo" userId="86e360d6c7446f46" providerId="LiveId" clId="{6A6811F3-CC6D-492E-BAE9-B129D35FCD73}" dt="2022-04-09T12:02:21.620" v="15375" actId="1076"/>
          <ac:spMkLst>
            <pc:docMk/>
            <pc:sldMk cId="531186437" sldId="506"/>
            <ac:spMk id="13" creationId="{3015E166-32F2-4908-B9AC-1A9D8C2F060B}"/>
          </ac:spMkLst>
        </pc:spChg>
        <pc:spChg chg="mod">
          <ac:chgData name="li bo" userId="86e360d6c7446f46" providerId="LiveId" clId="{6A6811F3-CC6D-492E-BAE9-B129D35FCD73}" dt="2022-04-07T03:40:15.867" v="237" actId="20577"/>
          <ac:spMkLst>
            <pc:docMk/>
            <pc:sldMk cId="531186437" sldId="506"/>
            <ac:spMk id="22" creationId="{C85ABC6E-3DCA-46CE-82E4-A4670A8D19AE}"/>
          </ac:spMkLst>
        </pc:spChg>
        <pc:picChg chg="mod">
          <ac:chgData name="li bo" userId="86e360d6c7446f46" providerId="LiveId" clId="{6A6811F3-CC6D-492E-BAE9-B129D35FCD73}" dt="2022-04-09T12:02:21.620" v="15375" actId="1076"/>
          <ac:picMkLst>
            <pc:docMk/>
            <pc:sldMk cId="531186437" sldId="506"/>
            <ac:picMk id="29698" creationId="{64445DF1-DD3A-499E-B5A5-3214ADEB6303}"/>
          </ac:picMkLst>
        </pc:picChg>
      </pc:sldChg>
      <pc:sldChg chg="del modTransition">
        <pc:chgData name="li bo" userId="86e360d6c7446f46" providerId="LiveId" clId="{6A6811F3-CC6D-492E-BAE9-B129D35FCD73}" dt="2023-01-06T10:05:07.815" v="16596" actId="47"/>
        <pc:sldMkLst>
          <pc:docMk/>
          <pc:sldMk cId="1232107713" sldId="507"/>
        </pc:sldMkLst>
      </pc:sldChg>
      <pc:sldChg chg="delSp new del mod modTransition">
        <pc:chgData name="li bo" userId="86e360d6c7446f46" providerId="LiveId" clId="{6A6811F3-CC6D-492E-BAE9-B129D35FCD73}" dt="2022-04-07T03:32:42.038" v="91" actId="47"/>
        <pc:sldMkLst>
          <pc:docMk/>
          <pc:sldMk cId="1988316418" sldId="508"/>
        </pc:sldMkLst>
        <pc:spChg chg="del">
          <ac:chgData name="li bo" userId="86e360d6c7446f46" providerId="LiveId" clId="{6A6811F3-CC6D-492E-BAE9-B129D35FCD73}" dt="2022-04-07T03:32:32.195" v="83" actId="478"/>
          <ac:spMkLst>
            <pc:docMk/>
            <pc:sldMk cId="1988316418" sldId="508"/>
            <ac:spMk id="2" creationId="{B1D66200-2358-41DB-A932-8C8FE6BF1847}"/>
          </ac:spMkLst>
        </pc:spChg>
        <pc:spChg chg="del">
          <ac:chgData name="li bo" userId="86e360d6c7446f46" providerId="LiveId" clId="{6A6811F3-CC6D-492E-BAE9-B129D35FCD73}" dt="2022-04-07T03:32:32.195" v="83" actId="478"/>
          <ac:spMkLst>
            <pc:docMk/>
            <pc:sldMk cId="1988316418" sldId="508"/>
            <ac:spMk id="3" creationId="{2EE03093-CACE-4963-BFA2-EE0C92AA381E}"/>
          </ac:spMkLst>
        </pc:spChg>
      </pc:sldChg>
      <pc:sldChg chg="modSp add mod">
        <pc:chgData name="li bo" userId="86e360d6c7446f46" providerId="LiveId" clId="{6A6811F3-CC6D-492E-BAE9-B129D35FCD73}" dt="2022-04-07T03:32:51.833" v="104" actId="20577"/>
        <pc:sldMkLst>
          <pc:docMk/>
          <pc:sldMk cId="48678447" sldId="509"/>
        </pc:sldMkLst>
        <pc:spChg chg="mod">
          <ac:chgData name="li bo" userId="86e360d6c7446f46" providerId="LiveId" clId="{6A6811F3-CC6D-492E-BAE9-B129D35FCD73}" dt="2022-04-07T03:32:51.833" v="104" actId="20577"/>
          <ac:spMkLst>
            <pc:docMk/>
            <pc:sldMk cId="48678447" sldId="509"/>
            <ac:spMk id="2" creationId="{6C99C43A-F26B-412F-B477-BFBD6C4BAED6}"/>
          </ac:spMkLst>
        </pc:spChg>
      </pc:sldChg>
      <pc:sldChg chg="addSp delSp modSp new add del mod modTransition delAnim modAnim">
        <pc:chgData name="li bo" userId="86e360d6c7446f46" providerId="LiveId" clId="{6A6811F3-CC6D-492E-BAE9-B129D35FCD73}" dt="2022-04-09T05:59:23.474" v="14358"/>
        <pc:sldMkLst>
          <pc:docMk/>
          <pc:sldMk cId="696479903" sldId="510"/>
        </pc:sldMkLst>
        <pc:spChg chg="del">
          <ac:chgData name="li bo" userId="86e360d6c7446f46" providerId="LiveId" clId="{6A6811F3-CC6D-492E-BAE9-B129D35FCD73}" dt="2022-04-07T03:32:57.374" v="108" actId="478"/>
          <ac:spMkLst>
            <pc:docMk/>
            <pc:sldMk cId="696479903" sldId="510"/>
            <ac:spMk id="2" creationId="{73128006-2430-48E8-B780-7EFFA35166ED}"/>
          </ac:spMkLst>
        </pc:spChg>
        <pc:spChg chg="del">
          <ac:chgData name="li bo" userId="86e360d6c7446f46" providerId="LiveId" clId="{6A6811F3-CC6D-492E-BAE9-B129D35FCD73}" dt="2022-04-07T03:32:57.374" v="108" actId="478"/>
          <ac:spMkLst>
            <pc:docMk/>
            <pc:sldMk cId="696479903" sldId="510"/>
            <ac:spMk id="3" creationId="{5BE25274-B4A1-4FB2-809F-FE2AB5195A9A}"/>
          </ac:spMkLst>
        </pc:spChg>
        <pc:spChg chg="add mod">
          <ac:chgData name="li bo" userId="86e360d6c7446f46" providerId="LiveId" clId="{6A6811F3-CC6D-492E-BAE9-B129D35FCD73}" dt="2022-04-08T06:11:23.853" v="2092" actId="404"/>
          <ac:spMkLst>
            <pc:docMk/>
            <pc:sldMk cId="696479903" sldId="510"/>
            <ac:spMk id="4" creationId="{89069552-6ACC-4DA6-9136-32D42075184E}"/>
          </ac:spMkLst>
        </pc:spChg>
        <pc:spChg chg="add mod">
          <ac:chgData name="li bo" userId="86e360d6c7446f46" providerId="LiveId" clId="{6A6811F3-CC6D-492E-BAE9-B129D35FCD73}" dt="2022-04-08T15:11:38.308" v="10787" actId="1076"/>
          <ac:spMkLst>
            <pc:docMk/>
            <pc:sldMk cId="696479903" sldId="510"/>
            <ac:spMk id="5" creationId="{F9A9E4C4-1DC0-4772-8733-9C619E037599}"/>
          </ac:spMkLst>
        </pc:spChg>
        <pc:spChg chg="add del mod">
          <ac:chgData name="li bo" userId="86e360d6c7446f46" providerId="LiveId" clId="{6A6811F3-CC6D-492E-BAE9-B129D35FCD73}" dt="2022-04-07T13:53:56.541" v="616" actId="478"/>
          <ac:spMkLst>
            <pc:docMk/>
            <pc:sldMk cId="696479903" sldId="510"/>
            <ac:spMk id="6" creationId="{D1A7AD0C-4D02-469C-8DF6-6F6A05B402EA}"/>
          </ac:spMkLst>
        </pc:spChg>
        <pc:spChg chg="add mod">
          <ac:chgData name="li bo" userId="86e360d6c7446f46" providerId="LiveId" clId="{6A6811F3-CC6D-492E-BAE9-B129D35FCD73}" dt="2022-04-08T08:03:01.046" v="4907" actId="1076"/>
          <ac:spMkLst>
            <pc:docMk/>
            <pc:sldMk cId="696479903" sldId="510"/>
            <ac:spMk id="7" creationId="{FEFE621C-B3F1-4779-A760-2C3534E92DFC}"/>
          </ac:spMkLst>
        </pc:spChg>
        <pc:picChg chg="add del mod">
          <ac:chgData name="li bo" userId="86e360d6c7446f46" providerId="LiveId" clId="{6A6811F3-CC6D-492E-BAE9-B129D35FCD73}" dt="2022-04-07T14:35:07.444" v="1212" actId="22"/>
          <ac:picMkLst>
            <pc:docMk/>
            <pc:sldMk cId="696479903" sldId="510"/>
            <ac:picMk id="9" creationId="{F587C343-5A68-44CA-8FA7-129D859474AE}"/>
          </ac:picMkLst>
        </pc:picChg>
        <pc:picChg chg="add del mod">
          <ac:chgData name="li bo" userId="86e360d6c7446f46" providerId="LiveId" clId="{6A6811F3-CC6D-492E-BAE9-B129D35FCD73}" dt="2022-04-07T14:35:35.102" v="1218" actId="478"/>
          <ac:picMkLst>
            <pc:docMk/>
            <pc:sldMk cId="696479903" sldId="510"/>
            <ac:picMk id="11" creationId="{48C8941A-5A70-4C06-BDD8-3C4BFE5E7FB2}"/>
          </ac:picMkLst>
        </pc:picChg>
        <pc:picChg chg="add del mod">
          <ac:chgData name="li bo" userId="86e360d6c7446f46" providerId="LiveId" clId="{6A6811F3-CC6D-492E-BAE9-B129D35FCD73}" dt="2022-04-07T14:41:01.654" v="1239" actId="478"/>
          <ac:picMkLst>
            <pc:docMk/>
            <pc:sldMk cId="696479903" sldId="510"/>
            <ac:picMk id="13" creationId="{49559A05-FBA0-4C70-BEBE-2F3AD61E4090}"/>
          </ac:picMkLst>
        </pc:picChg>
        <pc:picChg chg="add del mod">
          <ac:chgData name="li bo" userId="86e360d6c7446f46" providerId="LiveId" clId="{6A6811F3-CC6D-492E-BAE9-B129D35FCD73}" dt="2022-04-07T14:41:10.278" v="1245" actId="478"/>
          <ac:picMkLst>
            <pc:docMk/>
            <pc:sldMk cId="696479903" sldId="510"/>
            <ac:picMk id="15" creationId="{217DC82F-A0EE-45E9-885A-3DC637BFA4C0}"/>
          </ac:picMkLst>
        </pc:picChg>
        <pc:picChg chg="add del mod">
          <ac:chgData name="li bo" userId="86e360d6c7446f46" providerId="LiveId" clId="{6A6811F3-CC6D-492E-BAE9-B129D35FCD73}" dt="2022-04-07T14:44:33.434" v="1275" actId="478"/>
          <ac:picMkLst>
            <pc:docMk/>
            <pc:sldMk cId="696479903" sldId="510"/>
            <ac:picMk id="17" creationId="{66FA0EA9-C0FA-425D-BA66-7999C279426A}"/>
          </ac:picMkLst>
        </pc:picChg>
        <pc:picChg chg="add del mod">
          <ac:chgData name="li bo" userId="86e360d6c7446f46" providerId="LiveId" clId="{6A6811F3-CC6D-492E-BAE9-B129D35FCD73}" dt="2022-04-07T14:44:29.649" v="1272" actId="478"/>
          <ac:picMkLst>
            <pc:docMk/>
            <pc:sldMk cId="696479903" sldId="510"/>
            <ac:picMk id="19" creationId="{8C676B33-A999-4799-B71A-FB65B02C1A43}"/>
          </ac:picMkLst>
        </pc:picChg>
        <pc:picChg chg="add del mod">
          <ac:chgData name="li bo" userId="86e360d6c7446f46" providerId="LiveId" clId="{6A6811F3-CC6D-492E-BAE9-B129D35FCD73}" dt="2022-04-07T14:44:32.226" v="1274" actId="478"/>
          <ac:picMkLst>
            <pc:docMk/>
            <pc:sldMk cId="696479903" sldId="510"/>
            <ac:picMk id="21" creationId="{053843F3-2C27-437E-A3AE-BD5EFC681F46}"/>
          </ac:picMkLst>
        </pc:picChg>
        <pc:picChg chg="add del mod">
          <ac:chgData name="li bo" userId="86e360d6c7446f46" providerId="LiveId" clId="{6A6811F3-CC6D-492E-BAE9-B129D35FCD73}" dt="2022-04-07T14:44:30.926" v="1273" actId="478"/>
          <ac:picMkLst>
            <pc:docMk/>
            <pc:sldMk cId="696479903" sldId="510"/>
            <ac:picMk id="23" creationId="{78D4A8DF-470C-4711-98CA-973AE23F31FB}"/>
          </ac:picMkLst>
        </pc:picChg>
      </pc:sldChg>
      <pc:sldChg chg="addSp delSp modSp new del mod modTransition">
        <pc:chgData name="li bo" userId="86e360d6c7446f46" providerId="LiveId" clId="{6A6811F3-CC6D-492E-BAE9-B129D35FCD73}" dt="2022-04-08T12:03:40.477" v="6699" actId="47"/>
        <pc:sldMkLst>
          <pc:docMk/>
          <pc:sldMk cId="1285924122" sldId="511"/>
        </pc:sldMkLst>
        <pc:spChg chg="del">
          <ac:chgData name="li bo" userId="86e360d6c7446f46" providerId="LiveId" clId="{6A6811F3-CC6D-492E-BAE9-B129D35FCD73}" dt="2022-04-07T08:10:33.492" v="285" actId="478"/>
          <ac:spMkLst>
            <pc:docMk/>
            <pc:sldMk cId="1285924122" sldId="511"/>
            <ac:spMk id="2" creationId="{AE2325AD-AAAF-413E-B51E-9162C5A0AF05}"/>
          </ac:spMkLst>
        </pc:spChg>
        <pc:spChg chg="del">
          <ac:chgData name="li bo" userId="86e360d6c7446f46" providerId="LiveId" clId="{6A6811F3-CC6D-492E-BAE9-B129D35FCD73}" dt="2022-04-07T08:10:33.492" v="285" actId="478"/>
          <ac:spMkLst>
            <pc:docMk/>
            <pc:sldMk cId="1285924122" sldId="511"/>
            <ac:spMk id="3" creationId="{FCBC6C1F-7F43-4FFF-9A03-ADFA2BC927C4}"/>
          </ac:spMkLst>
        </pc:spChg>
        <pc:picChg chg="add mod">
          <ac:chgData name="li bo" userId="86e360d6c7446f46" providerId="LiveId" clId="{6A6811F3-CC6D-492E-BAE9-B129D35FCD73}" dt="2022-04-07T08:10:37.272" v="288" actId="1076"/>
          <ac:picMkLst>
            <pc:docMk/>
            <pc:sldMk cId="1285924122" sldId="511"/>
            <ac:picMk id="5" creationId="{E84514D8-F30C-4DF5-8212-7089CFBCBBB2}"/>
          </ac:picMkLst>
        </pc:picChg>
      </pc:sldChg>
      <pc:sldChg chg="addSp delSp modSp new mod modTransition addAnim delAnim modAnim">
        <pc:chgData name="li bo" userId="86e360d6c7446f46" providerId="LiveId" clId="{6A6811F3-CC6D-492E-BAE9-B129D35FCD73}" dt="2022-04-10T02:11:13.319" v="16438"/>
        <pc:sldMkLst>
          <pc:docMk/>
          <pc:sldMk cId="2601570045" sldId="512"/>
        </pc:sldMkLst>
        <pc:spChg chg="del">
          <ac:chgData name="li bo" userId="86e360d6c7446f46" providerId="LiveId" clId="{6A6811F3-CC6D-492E-BAE9-B129D35FCD73}" dt="2022-04-07T09:09:46.474" v="298" actId="478"/>
          <ac:spMkLst>
            <pc:docMk/>
            <pc:sldMk cId="2601570045" sldId="512"/>
            <ac:spMk id="2" creationId="{FF9D1EC5-C103-4732-A060-8BE13CC7B5E9}"/>
          </ac:spMkLst>
        </pc:spChg>
        <pc:spChg chg="del">
          <ac:chgData name="li bo" userId="86e360d6c7446f46" providerId="LiveId" clId="{6A6811F3-CC6D-492E-BAE9-B129D35FCD73}" dt="2022-04-07T09:09:46.474" v="298" actId="478"/>
          <ac:spMkLst>
            <pc:docMk/>
            <pc:sldMk cId="2601570045" sldId="512"/>
            <ac:spMk id="3" creationId="{1C59CFE4-3001-4D32-82F1-39F020330476}"/>
          </ac:spMkLst>
        </pc:spChg>
        <pc:spChg chg="add mod">
          <ac:chgData name="li bo" userId="86e360d6c7446f46" providerId="LiveId" clId="{6A6811F3-CC6D-492E-BAE9-B129D35FCD73}" dt="2022-04-08T07:24:55.343" v="4165" actId="20577"/>
          <ac:spMkLst>
            <pc:docMk/>
            <pc:sldMk cId="2601570045" sldId="512"/>
            <ac:spMk id="4" creationId="{852CF0C4-2651-4446-BFAB-9AE8E4B62928}"/>
          </ac:spMkLst>
        </pc:spChg>
        <pc:spChg chg="add mod">
          <ac:chgData name="li bo" userId="86e360d6c7446f46" providerId="LiveId" clId="{6A6811F3-CC6D-492E-BAE9-B129D35FCD73}" dt="2022-04-08T12:04:38.128" v="6725" actId="1076"/>
          <ac:spMkLst>
            <pc:docMk/>
            <pc:sldMk cId="2601570045" sldId="512"/>
            <ac:spMk id="5" creationId="{7B6FE5B4-3BC0-4F65-BF3C-6024E705C435}"/>
          </ac:spMkLst>
        </pc:spChg>
        <pc:spChg chg="add del mod">
          <ac:chgData name="li bo" userId="86e360d6c7446f46" providerId="LiveId" clId="{6A6811F3-CC6D-492E-BAE9-B129D35FCD73}" dt="2022-04-08T12:04:38.128" v="6725" actId="1076"/>
          <ac:spMkLst>
            <pc:docMk/>
            <pc:sldMk cId="2601570045" sldId="512"/>
            <ac:spMk id="8" creationId="{2ECDBFF0-154C-4530-9F60-3592EE67866F}"/>
          </ac:spMkLst>
        </pc:spChg>
        <pc:spChg chg="add del mod">
          <ac:chgData name="li bo" userId="86e360d6c7446f46" providerId="LiveId" clId="{6A6811F3-CC6D-492E-BAE9-B129D35FCD73}" dt="2022-04-08T12:04:38.128" v="6725" actId="1076"/>
          <ac:spMkLst>
            <pc:docMk/>
            <pc:sldMk cId="2601570045" sldId="512"/>
            <ac:spMk id="12" creationId="{9F8F3214-6BB5-46E2-9408-4F6D972E48A5}"/>
          </ac:spMkLst>
        </pc:spChg>
        <pc:picChg chg="add mod">
          <ac:chgData name="li bo" userId="86e360d6c7446f46" providerId="LiveId" clId="{6A6811F3-CC6D-492E-BAE9-B129D35FCD73}" dt="2022-04-08T12:04:38.128" v="6725" actId="1076"/>
          <ac:picMkLst>
            <pc:docMk/>
            <pc:sldMk cId="2601570045" sldId="512"/>
            <ac:picMk id="7" creationId="{3CCE49E6-D6C6-4030-A9FD-3944587856B3}"/>
          </ac:picMkLst>
        </pc:picChg>
        <pc:picChg chg="add del mod">
          <ac:chgData name="li bo" userId="86e360d6c7446f46" providerId="LiveId" clId="{6A6811F3-CC6D-492E-BAE9-B129D35FCD73}" dt="2022-04-08T07:56:35.294" v="4679" actId="22"/>
          <ac:picMkLst>
            <pc:docMk/>
            <pc:sldMk cId="2601570045" sldId="512"/>
            <ac:picMk id="10" creationId="{80175A59-FCB1-4041-9C1A-2036E5E3C37B}"/>
          </ac:picMkLst>
        </pc:picChg>
        <pc:picChg chg="add del mod">
          <ac:chgData name="li bo" userId="86e360d6c7446f46" providerId="LiveId" clId="{6A6811F3-CC6D-492E-BAE9-B129D35FCD73}" dt="2022-04-08T08:00:56.289" v="4819"/>
          <ac:picMkLst>
            <pc:docMk/>
            <pc:sldMk cId="2601570045" sldId="512"/>
            <ac:picMk id="11" creationId="{7A9A5C16-B007-4AB6-8035-DA85FDE6C12A}"/>
          </ac:picMkLst>
        </pc:picChg>
        <pc:picChg chg="add del">
          <ac:chgData name="li bo" userId="86e360d6c7446f46" providerId="LiveId" clId="{6A6811F3-CC6D-492E-BAE9-B129D35FCD73}" dt="2022-04-09T07:41:23.096" v="14560" actId="22"/>
          <ac:picMkLst>
            <pc:docMk/>
            <pc:sldMk cId="2601570045" sldId="512"/>
            <ac:picMk id="14" creationId="{C593C3D2-94ED-45FC-BE58-4AF0F939869F}"/>
          </ac:picMkLst>
        </pc:picChg>
      </pc:sldChg>
      <pc:sldChg chg="addSp delSp modSp add mod delAnim modAnim modNotesTx">
        <pc:chgData name="li bo" userId="86e360d6c7446f46" providerId="LiveId" clId="{6A6811F3-CC6D-492E-BAE9-B129D35FCD73}" dt="2022-04-09T14:04:11.590" v="16081" actId="20577"/>
        <pc:sldMkLst>
          <pc:docMk/>
          <pc:sldMk cId="2476325007" sldId="513"/>
        </pc:sldMkLst>
        <pc:spChg chg="add mod">
          <ac:chgData name="li bo" userId="86e360d6c7446f46" providerId="LiveId" clId="{6A6811F3-CC6D-492E-BAE9-B129D35FCD73}" dt="2022-04-09T14:04:11.590" v="16081" actId="20577"/>
          <ac:spMkLst>
            <pc:docMk/>
            <pc:sldMk cId="2476325007" sldId="513"/>
            <ac:spMk id="3" creationId="{BB79F98A-6F13-450A-8A80-DA56675B6974}"/>
          </ac:spMkLst>
        </pc:spChg>
        <pc:spChg chg="mod">
          <ac:chgData name="li bo" userId="86e360d6c7446f46" providerId="LiveId" clId="{6A6811F3-CC6D-492E-BAE9-B129D35FCD73}" dt="2022-04-08T12:32:19.847" v="7705" actId="20577"/>
          <ac:spMkLst>
            <pc:docMk/>
            <pc:sldMk cId="2476325007" sldId="513"/>
            <ac:spMk id="4" creationId="{852CF0C4-2651-4446-BFAB-9AE8E4B62928}"/>
          </ac:spMkLst>
        </pc:spChg>
        <pc:spChg chg="add mod">
          <ac:chgData name="li bo" userId="86e360d6c7446f46" providerId="LiveId" clId="{6A6811F3-CC6D-492E-BAE9-B129D35FCD73}" dt="2022-04-08T14:15:58.318" v="10255" actId="1076"/>
          <ac:spMkLst>
            <pc:docMk/>
            <pc:sldMk cId="2476325007" sldId="513"/>
            <ac:spMk id="8" creationId="{B10159D0-D6FB-47B0-B3EF-96AD40E4C91A}"/>
          </ac:spMkLst>
        </pc:spChg>
        <pc:grpChg chg="add del mod">
          <ac:chgData name="li bo" userId="86e360d6c7446f46" providerId="LiveId" clId="{6A6811F3-CC6D-492E-BAE9-B129D35FCD73}" dt="2022-04-09T14:02:58.725" v="16041" actId="478"/>
          <ac:grpSpMkLst>
            <pc:docMk/>
            <pc:sldMk cId="2476325007" sldId="513"/>
            <ac:grpSpMk id="2" creationId="{6E63FEA5-D172-4CB4-A46F-F592232211AB}"/>
          </ac:grpSpMkLst>
        </pc:grpChg>
        <pc:grpChg chg="add del mod">
          <ac:chgData name="li bo" userId="86e360d6c7446f46" providerId="LiveId" clId="{6A6811F3-CC6D-492E-BAE9-B129D35FCD73}" dt="2022-04-09T14:03:06.243" v="16045" actId="165"/>
          <ac:grpSpMkLst>
            <pc:docMk/>
            <pc:sldMk cId="2476325007" sldId="513"/>
            <ac:grpSpMk id="12" creationId="{BE93A0FF-9948-4667-9EE7-D2651567F384}"/>
          </ac:grpSpMkLst>
        </pc:grpChg>
        <pc:grpChg chg="add del mod">
          <ac:chgData name="li bo" userId="86e360d6c7446f46" providerId="LiveId" clId="{6A6811F3-CC6D-492E-BAE9-B129D35FCD73}" dt="2022-04-09T14:03:17.894" v="16050" actId="165"/>
          <ac:grpSpMkLst>
            <pc:docMk/>
            <pc:sldMk cId="2476325007" sldId="513"/>
            <ac:grpSpMk id="15" creationId="{4BB29F90-0368-431D-A157-284541F545C6}"/>
          </ac:grpSpMkLst>
        </pc:grpChg>
        <pc:grpChg chg="add mod">
          <ac:chgData name="li bo" userId="86e360d6c7446f46" providerId="LiveId" clId="{6A6811F3-CC6D-492E-BAE9-B129D35FCD73}" dt="2022-04-09T14:03:44.337" v="16060" actId="1076"/>
          <ac:grpSpMkLst>
            <pc:docMk/>
            <pc:sldMk cId="2476325007" sldId="513"/>
            <ac:grpSpMk id="18" creationId="{303E0398-45F8-4151-AF97-D350584F232F}"/>
          </ac:grpSpMkLst>
        </pc:grpChg>
        <pc:picChg chg="add mod modCrop">
          <ac:chgData name="li bo" userId="86e360d6c7446f46" providerId="LiveId" clId="{6A6811F3-CC6D-492E-BAE9-B129D35FCD73}" dt="2022-04-08T12:35:17.166" v="7733" actId="164"/>
          <ac:picMkLst>
            <pc:docMk/>
            <pc:sldMk cId="2476325007" sldId="513"/>
            <ac:picMk id="5" creationId="{CB4ED3CF-AC8D-4C7E-93CA-D28C3DC0F5D0}"/>
          </ac:picMkLst>
        </pc:picChg>
        <pc:picChg chg="add mod">
          <ac:chgData name="li bo" userId="86e360d6c7446f46" providerId="LiveId" clId="{6A6811F3-CC6D-492E-BAE9-B129D35FCD73}" dt="2022-04-08T12:35:17.166" v="7733" actId="164"/>
          <ac:picMkLst>
            <pc:docMk/>
            <pc:sldMk cId="2476325007" sldId="513"/>
            <ac:picMk id="6" creationId="{9BD355B6-BA80-4E41-BBBA-BF9F461E01A8}"/>
          </ac:picMkLst>
        </pc:picChg>
        <pc:picChg chg="add del mod">
          <ac:chgData name="li bo" userId="86e360d6c7446f46" providerId="LiveId" clId="{6A6811F3-CC6D-492E-BAE9-B129D35FCD73}" dt="2022-04-09T13:38:39.701" v="15815" actId="478"/>
          <ac:picMkLst>
            <pc:docMk/>
            <pc:sldMk cId="2476325007" sldId="513"/>
            <ac:picMk id="7" creationId="{25030250-FDB1-453F-A6F1-E8F941527378}"/>
          </ac:picMkLst>
        </pc:picChg>
        <pc:picChg chg="add mod modCrop">
          <ac:chgData name="li bo" userId="86e360d6c7446f46" providerId="LiveId" clId="{6A6811F3-CC6D-492E-BAE9-B129D35FCD73}" dt="2022-04-08T14:16:06.318" v="10260" actId="1076"/>
          <ac:picMkLst>
            <pc:docMk/>
            <pc:sldMk cId="2476325007" sldId="513"/>
            <ac:picMk id="9" creationId="{8A8AA7FF-624D-4018-AE38-250A8F2CF32E}"/>
          </ac:picMkLst>
        </pc:picChg>
        <pc:picChg chg="add mod ord">
          <ac:chgData name="li bo" userId="86e360d6c7446f46" providerId="LiveId" clId="{6A6811F3-CC6D-492E-BAE9-B129D35FCD73}" dt="2022-04-09T13:38:46.899" v="15819" actId="167"/>
          <ac:picMkLst>
            <pc:docMk/>
            <pc:sldMk cId="2476325007" sldId="513"/>
            <ac:picMk id="11" creationId="{F777534F-3F57-4E00-8366-CA08F2FF37CD}"/>
          </ac:picMkLst>
        </pc:picChg>
        <pc:picChg chg="add del mod topLvl">
          <ac:chgData name="li bo" userId="86e360d6c7446f46" providerId="LiveId" clId="{6A6811F3-CC6D-492E-BAE9-B129D35FCD73}" dt="2022-04-09T14:03:11.812" v="16048" actId="478"/>
          <ac:picMkLst>
            <pc:docMk/>
            <pc:sldMk cId="2476325007" sldId="513"/>
            <ac:picMk id="13" creationId="{24477C3C-412A-4519-A58F-1A6CB1DA1167}"/>
          </ac:picMkLst>
        </pc:picChg>
        <pc:picChg chg="add del mod topLvl">
          <ac:chgData name="li bo" userId="86e360d6c7446f46" providerId="LiveId" clId="{6A6811F3-CC6D-492E-BAE9-B129D35FCD73}" dt="2022-04-09T14:03:31.519" v="16054" actId="164"/>
          <ac:picMkLst>
            <pc:docMk/>
            <pc:sldMk cId="2476325007" sldId="513"/>
            <ac:picMk id="14" creationId="{D10889F3-6B98-4F9B-BC92-F810D1BB4AE9}"/>
          </ac:picMkLst>
        </pc:picChg>
        <pc:picChg chg="mod topLvl">
          <ac:chgData name="li bo" userId="86e360d6c7446f46" providerId="LiveId" clId="{6A6811F3-CC6D-492E-BAE9-B129D35FCD73}" dt="2022-04-09T14:03:31.519" v="16054" actId="164"/>
          <ac:picMkLst>
            <pc:docMk/>
            <pc:sldMk cId="2476325007" sldId="513"/>
            <ac:picMk id="16" creationId="{C884A3C1-83D0-44E8-A4A2-357D8B515DAF}"/>
          </ac:picMkLst>
        </pc:picChg>
        <pc:picChg chg="del mod topLvl">
          <ac:chgData name="li bo" userId="86e360d6c7446f46" providerId="LiveId" clId="{6A6811F3-CC6D-492E-BAE9-B129D35FCD73}" dt="2022-04-09T14:03:19.700" v="16051" actId="478"/>
          <ac:picMkLst>
            <pc:docMk/>
            <pc:sldMk cId="2476325007" sldId="513"/>
            <ac:picMk id="17" creationId="{F0C9406B-4BE9-45C3-BAB3-2112593E2CA3}"/>
          </ac:picMkLst>
        </pc:picChg>
      </pc:sldChg>
      <pc:sldChg chg="addSp delSp modSp new del mod modTransition">
        <pc:chgData name="li bo" userId="86e360d6c7446f46" providerId="LiveId" clId="{6A6811F3-CC6D-492E-BAE9-B129D35FCD73}" dt="2022-04-08T14:47:27.130" v="10541" actId="47"/>
        <pc:sldMkLst>
          <pc:docMk/>
          <pc:sldMk cId="1269669408" sldId="514"/>
        </pc:sldMkLst>
        <pc:spChg chg="del">
          <ac:chgData name="li bo" userId="86e360d6c7446f46" providerId="LiveId" clId="{6A6811F3-CC6D-492E-BAE9-B129D35FCD73}" dt="2022-04-07T09:13:36.014" v="343" actId="478"/>
          <ac:spMkLst>
            <pc:docMk/>
            <pc:sldMk cId="1269669408" sldId="514"/>
            <ac:spMk id="2" creationId="{85EF792B-B5F6-4EB6-B3E0-9182FCDFC912}"/>
          </ac:spMkLst>
        </pc:spChg>
        <pc:spChg chg="del">
          <ac:chgData name="li bo" userId="86e360d6c7446f46" providerId="LiveId" clId="{6A6811F3-CC6D-492E-BAE9-B129D35FCD73}" dt="2022-04-07T09:13:36.014" v="343" actId="478"/>
          <ac:spMkLst>
            <pc:docMk/>
            <pc:sldMk cId="1269669408" sldId="514"/>
            <ac:spMk id="3" creationId="{0883F6C1-1BF8-4C6B-9D3B-6094091954D3}"/>
          </ac:spMkLst>
        </pc:spChg>
        <pc:spChg chg="add mod">
          <ac:chgData name="li bo" userId="86e360d6c7446f46" providerId="LiveId" clId="{6A6811F3-CC6D-492E-BAE9-B129D35FCD73}" dt="2022-04-07T09:13:43.736" v="359" actId="20577"/>
          <ac:spMkLst>
            <pc:docMk/>
            <pc:sldMk cId="1269669408" sldId="514"/>
            <ac:spMk id="4" creationId="{FE34EE39-939F-490C-9B1E-7525E3AC8000}"/>
          </ac:spMkLst>
        </pc:spChg>
      </pc:sldChg>
      <pc:sldChg chg="addSp delSp modSp new mod modTransition modAnim">
        <pc:chgData name="li bo" userId="86e360d6c7446f46" providerId="LiveId" clId="{6A6811F3-CC6D-492E-BAE9-B129D35FCD73}" dt="2022-04-10T02:23:01.590" v="16535"/>
        <pc:sldMkLst>
          <pc:docMk/>
          <pc:sldMk cId="2146554707" sldId="515"/>
        </pc:sldMkLst>
        <pc:spChg chg="del">
          <ac:chgData name="li bo" userId="86e360d6c7446f46" providerId="LiveId" clId="{6A6811F3-CC6D-492E-BAE9-B129D35FCD73}" dt="2022-04-07T10:17:54.425" v="389" actId="478"/>
          <ac:spMkLst>
            <pc:docMk/>
            <pc:sldMk cId="2146554707" sldId="515"/>
            <ac:spMk id="2" creationId="{E2E9CBEA-3AF5-442B-AC55-419ED55F22D0}"/>
          </ac:spMkLst>
        </pc:spChg>
        <pc:spChg chg="del">
          <ac:chgData name="li bo" userId="86e360d6c7446f46" providerId="LiveId" clId="{6A6811F3-CC6D-492E-BAE9-B129D35FCD73}" dt="2022-04-07T10:17:54.425" v="389" actId="478"/>
          <ac:spMkLst>
            <pc:docMk/>
            <pc:sldMk cId="2146554707" sldId="515"/>
            <ac:spMk id="3" creationId="{3856BA2D-D6A6-4840-AD7A-126CA29C5EB3}"/>
          </ac:spMkLst>
        </pc:spChg>
        <pc:spChg chg="add mod">
          <ac:chgData name="li bo" userId="86e360d6c7446f46" providerId="LiveId" clId="{6A6811F3-CC6D-492E-BAE9-B129D35FCD73}" dt="2022-04-08T14:44:06.979" v="10502"/>
          <ac:spMkLst>
            <pc:docMk/>
            <pc:sldMk cId="2146554707" sldId="515"/>
            <ac:spMk id="4" creationId="{57074083-B714-48F1-B368-617B2054A7AA}"/>
          </ac:spMkLst>
        </pc:spChg>
        <pc:spChg chg="add mod">
          <ac:chgData name="li bo" userId="86e360d6c7446f46" providerId="LiveId" clId="{6A6811F3-CC6D-492E-BAE9-B129D35FCD73}" dt="2022-04-08T15:15:10.013" v="10822" actId="113"/>
          <ac:spMkLst>
            <pc:docMk/>
            <pc:sldMk cId="2146554707" sldId="515"/>
            <ac:spMk id="10" creationId="{82ECA966-CFC5-41E8-B5DF-38486CB41F0E}"/>
          </ac:spMkLst>
        </pc:spChg>
        <pc:picChg chg="add del mod">
          <ac:chgData name="li bo" userId="86e360d6c7446f46" providerId="LiveId" clId="{6A6811F3-CC6D-492E-BAE9-B129D35FCD73}" dt="2022-04-08T15:00:06.609" v="10721" actId="478"/>
          <ac:picMkLst>
            <pc:docMk/>
            <pc:sldMk cId="2146554707" sldId="515"/>
            <ac:picMk id="6" creationId="{D5D771AF-0C85-4950-979C-590BDBEDEE7C}"/>
          </ac:picMkLst>
        </pc:picChg>
        <pc:picChg chg="add del mod">
          <ac:chgData name="li bo" userId="86e360d6c7446f46" providerId="LiveId" clId="{6A6811F3-CC6D-492E-BAE9-B129D35FCD73}" dt="2022-04-08T15:00:06.609" v="10721" actId="478"/>
          <ac:picMkLst>
            <pc:docMk/>
            <pc:sldMk cId="2146554707" sldId="515"/>
            <ac:picMk id="8" creationId="{4A2244D8-B438-4657-B39D-47800AF8610B}"/>
          </ac:picMkLst>
        </pc:picChg>
      </pc:sldChg>
      <pc:sldChg chg="addSp delSp modSp add mod delAnim modAnim modNotesTx">
        <pc:chgData name="li bo" userId="86e360d6c7446f46" providerId="LiveId" clId="{6A6811F3-CC6D-492E-BAE9-B129D35FCD73}" dt="2022-04-10T02:17:44.014" v="16477" actId="20577"/>
        <pc:sldMkLst>
          <pc:docMk/>
          <pc:sldMk cId="2864142876" sldId="516"/>
        </pc:sldMkLst>
        <pc:spChg chg="mod">
          <ac:chgData name="li bo" userId="86e360d6c7446f46" providerId="LiveId" clId="{6A6811F3-CC6D-492E-BAE9-B129D35FCD73}" dt="2022-04-08T08:12:41.148" v="4947" actId="20577"/>
          <ac:spMkLst>
            <pc:docMk/>
            <pc:sldMk cId="2864142876" sldId="516"/>
            <ac:spMk id="4" creationId="{852CF0C4-2651-4446-BFAB-9AE8E4B62928}"/>
          </ac:spMkLst>
        </pc:spChg>
        <pc:spChg chg="add del mod">
          <ac:chgData name="li bo" userId="86e360d6c7446f46" providerId="LiveId" clId="{6A6811F3-CC6D-492E-BAE9-B129D35FCD73}" dt="2022-04-08T09:57:00.391" v="6174" actId="478"/>
          <ac:spMkLst>
            <pc:docMk/>
            <pc:sldMk cId="2864142876" sldId="516"/>
            <ac:spMk id="5" creationId="{04D12DD9-1671-42CD-A848-6B00BAFCB7EB}"/>
          </ac:spMkLst>
        </pc:spChg>
        <pc:spChg chg="add mod">
          <ac:chgData name="li bo" userId="86e360d6c7446f46" providerId="LiveId" clId="{6A6811F3-CC6D-492E-BAE9-B129D35FCD73}" dt="2022-04-09T14:01:25.881" v="16027" actId="1076"/>
          <ac:spMkLst>
            <pc:docMk/>
            <pc:sldMk cId="2864142876" sldId="516"/>
            <ac:spMk id="6" creationId="{87E6950A-8253-4129-B22C-E8A3BC2B2F50}"/>
          </ac:spMkLst>
        </pc:spChg>
        <pc:spChg chg="add mod">
          <ac:chgData name="li bo" userId="86e360d6c7446f46" providerId="LiveId" clId="{6A6811F3-CC6D-492E-BAE9-B129D35FCD73}" dt="2022-04-09T14:02:40.449" v="16040"/>
          <ac:spMkLst>
            <pc:docMk/>
            <pc:sldMk cId="2864142876" sldId="516"/>
            <ac:spMk id="7" creationId="{1DD58576-9170-44F2-82FD-A9A938C28455}"/>
          </ac:spMkLst>
        </pc:spChg>
        <pc:spChg chg="add mod">
          <ac:chgData name="li bo" userId="86e360d6c7446f46" providerId="LiveId" clId="{6A6811F3-CC6D-492E-BAE9-B129D35FCD73}" dt="2022-04-09T13:58:03.563" v="15980" actId="1076"/>
          <ac:spMkLst>
            <pc:docMk/>
            <pc:sldMk cId="2864142876" sldId="516"/>
            <ac:spMk id="12" creationId="{79D18DF9-02BF-42EA-9DB5-D37ACEC312CB}"/>
          </ac:spMkLst>
        </pc:spChg>
        <pc:spChg chg="add mod">
          <ac:chgData name="li bo" userId="86e360d6c7446f46" providerId="LiveId" clId="{6A6811F3-CC6D-492E-BAE9-B129D35FCD73}" dt="2022-04-09T13:58:03.563" v="15980" actId="1076"/>
          <ac:spMkLst>
            <pc:docMk/>
            <pc:sldMk cId="2864142876" sldId="516"/>
            <ac:spMk id="13" creationId="{253FFE5F-9C1B-45AE-8FCA-527CDEB2F23F}"/>
          </ac:spMkLst>
        </pc:spChg>
        <pc:spChg chg="add del mod">
          <ac:chgData name="li bo" userId="86e360d6c7446f46" providerId="LiveId" clId="{6A6811F3-CC6D-492E-BAE9-B129D35FCD73}" dt="2022-04-08T12:18:38.429" v="7320" actId="478"/>
          <ac:spMkLst>
            <pc:docMk/>
            <pc:sldMk cId="2864142876" sldId="516"/>
            <ac:spMk id="14" creationId="{39DC261E-C69B-4D3D-90D1-7612DEB7B39A}"/>
          </ac:spMkLst>
        </pc:spChg>
        <pc:spChg chg="add del mod">
          <ac:chgData name="li bo" userId="86e360d6c7446f46" providerId="LiveId" clId="{6A6811F3-CC6D-492E-BAE9-B129D35FCD73}" dt="2022-04-09T13:53:50.201" v="15880" actId="478"/>
          <ac:spMkLst>
            <pc:docMk/>
            <pc:sldMk cId="2864142876" sldId="516"/>
            <ac:spMk id="15" creationId="{621DD3BD-95EA-4E39-A1FD-37BBD4061F4A}"/>
          </ac:spMkLst>
        </pc:spChg>
        <pc:spChg chg="add mod">
          <ac:chgData name="li bo" userId="86e360d6c7446f46" providerId="LiveId" clId="{6A6811F3-CC6D-492E-BAE9-B129D35FCD73}" dt="2022-04-10T02:17:44.014" v="16477" actId="20577"/>
          <ac:spMkLst>
            <pc:docMk/>
            <pc:sldMk cId="2864142876" sldId="516"/>
            <ac:spMk id="16" creationId="{B2880CA9-549E-4ED9-9902-055C22A53242}"/>
          </ac:spMkLst>
        </pc:spChg>
        <pc:spChg chg="add mod">
          <ac:chgData name="li bo" userId="86e360d6c7446f46" providerId="LiveId" clId="{6A6811F3-CC6D-492E-BAE9-B129D35FCD73}" dt="2022-04-09T13:58:03.563" v="15980" actId="1076"/>
          <ac:spMkLst>
            <pc:docMk/>
            <pc:sldMk cId="2864142876" sldId="516"/>
            <ac:spMk id="17" creationId="{92F135EF-9682-415E-871E-8194FD1FD064}"/>
          </ac:spMkLst>
        </pc:spChg>
        <pc:spChg chg="add mod">
          <ac:chgData name="li bo" userId="86e360d6c7446f46" providerId="LiveId" clId="{6A6811F3-CC6D-492E-BAE9-B129D35FCD73}" dt="2022-04-09T13:58:03.563" v="15980" actId="1076"/>
          <ac:spMkLst>
            <pc:docMk/>
            <pc:sldMk cId="2864142876" sldId="516"/>
            <ac:spMk id="18" creationId="{9E1B75A3-664F-41C6-9E92-4FE25F69A8DC}"/>
          </ac:spMkLst>
        </pc:spChg>
        <pc:spChg chg="add mod">
          <ac:chgData name="li bo" userId="86e360d6c7446f46" providerId="LiveId" clId="{6A6811F3-CC6D-492E-BAE9-B129D35FCD73}" dt="2022-04-09T13:58:03.563" v="15980" actId="1076"/>
          <ac:spMkLst>
            <pc:docMk/>
            <pc:sldMk cId="2864142876" sldId="516"/>
            <ac:spMk id="19" creationId="{8C2AEBC5-B70D-4BB0-B911-5045610D9868}"/>
          </ac:spMkLst>
        </pc:spChg>
        <pc:spChg chg="add del mod">
          <ac:chgData name="li bo" userId="86e360d6c7446f46" providerId="LiveId" clId="{6A6811F3-CC6D-492E-BAE9-B129D35FCD73}" dt="2022-04-09T13:53:54.361" v="15881" actId="478"/>
          <ac:spMkLst>
            <pc:docMk/>
            <pc:sldMk cId="2864142876" sldId="516"/>
            <ac:spMk id="20" creationId="{2639E17C-B56A-426F-8B5B-80CDAE8C3407}"/>
          </ac:spMkLst>
        </pc:spChg>
        <pc:grpChg chg="add mod">
          <ac:chgData name="li bo" userId="86e360d6c7446f46" providerId="LiveId" clId="{6A6811F3-CC6D-492E-BAE9-B129D35FCD73}" dt="2022-04-09T13:58:03.563" v="15980" actId="1076"/>
          <ac:grpSpMkLst>
            <pc:docMk/>
            <pc:sldMk cId="2864142876" sldId="516"/>
            <ac:grpSpMk id="26" creationId="{FFB925C7-6E6A-40F3-96C7-51F24DA3F57D}"/>
          </ac:grpSpMkLst>
        </pc:grpChg>
        <pc:grpChg chg="add mod">
          <ac:chgData name="li bo" userId="86e360d6c7446f46" providerId="LiveId" clId="{6A6811F3-CC6D-492E-BAE9-B129D35FCD73}" dt="2022-04-09T13:58:03.563" v="15980" actId="1076"/>
          <ac:grpSpMkLst>
            <pc:docMk/>
            <pc:sldMk cId="2864142876" sldId="516"/>
            <ac:grpSpMk id="27" creationId="{5FD12C5E-BB81-4B48-BB26-EA8CA8D6E0ED}"/>
          </ac:grpSpMkLst>
        </pc:grpChg>
        <pc:picChg chg="add del mod">
          <ac:chgData name="li bo" userId="86e360d6c7446f46" providerId="LiveId" clId="{6A6811F3-CC6D-492E-BAE9-B129D35FCD73}" dt="2022-04-08T12:22:03.609" v="7399" actId="478"/>
          <ac:picMkLst>
            <pc:docMk/>
            <pc:sldMk cId="2864142876" sldId="516"/>
            <ac:picMk id="3" creationId="{2A42001D-1A00-4CD0-A42A-7B2C22DC73BA}"/>
          </ac:picMkLst>
        </pc:picChg>
        <pc:picChg chg="add mod modCrop">
          <ac:chgData name="li bo" userId="86e360d6c7446f46" providerId="LiveId" clId="{6A6811F3-CC6D-492E-BAE9-B129D35FCD73}" dt="2022-04-09T13:57:41.762" v="15976" actId="164"/>
          <ac:picMkLst>
            <pc:docMk/>
            <pc:sldMk cId="2864142876" sldId="516"/>
            <ac:picMk id="9" creationId="{ED0EF460-84AF-4853-AA92-2209890E6A53}"/>
          </ac:picMkLst>
        </pc:picChg>
        <pc:picChg chg="add mod modCrop">
          <ac:chgData name="li bo" userId="86e360d6c7446f46" providerId="LiveId" clId="{6A6811F3-CC6D-492E-BAE9-B129D35FCD73}" dt="2022-04-09T13:57:50.196" v="15979" actId="164"/>
          <ac:picMkLst>
            <pc:docMk/>
            <pc:sldMk cId="2864142876" sldId="516"/>
            <ac:picMk id="11" creationId="{92C5EFE2-09B5-4833-92FE-EEED3DC9E6A3}"/>
          </ac:picMkLst>
        </pc:picChg>
        <pc:picChg chg="add del mod">
          <ac:chgData name="li bo" userId="86e360d6c7446f46" providerId="LiveId" clId="{6A6811F3-CC6D-492E-BAE9-B129D35FCD73}" dt="2022-04-09T13:54:57.354" v="15887" actId="478"/>
          <ac:picMkLst>
            <pc:docMk/>
            <pc:sldMk cId="2864142876" sldId="516"/>
            <ac:picMk id="22" creationId="{B3342D03-0072-41AA-843F-E85AA4E89476}"/>
          </ac:picMkLst>
        </pc:picChg>
        <pc:picChg chg="add mod">
          <ac:chgData name="li bo" userId="86e360d6c7446f46" providerId="LiveId" clId="{6A6811F3-CC6D-492E-BAE9-B129D35FCD73}" dt="2022-04-09T13:57:41.762" v="15976" actId="164"/>
          <ac:picMkLst>
            <pc:docMk/>
            <pc:sldMk cId="2864142876" sldId="516"/>
            <ac:picMk id="24" creationId="{B4815367-8439-4731-906B-4AD972BA18F8}"/>
          </ac:picMkLst>
        </pc:picChg>
        <pc:picChg chg="add mod modCrop">
          <ac:chgData name="li bo" userId="86e360d6c7446f46" providerId="LiveId" clId="{6A6811F3-CC6D-492E-BAE9-B129D35FCD73}" dt="2022-04-09T13:57:50.196" v="15979" actId="164"/>
          <ac:picMkLst>
            <pc:docMk/>
            <pc:sldMk cId="2864142876" sldId="516"/>
            <ac:picMk id="25" creationId="{510D5CBE-33AD-4181-AB0A-2F20995A8327}"/>
          </ac:picMkLst>
        </pc:picChg>
      </pc:sldChg>
      <pc:sldChg chg="add del">
        <pc:chgData name="li bo" userId="86e360d6c7446f46" providerId="LiveId" clId="{6A6811F3-CC6D-492E-BAE9-B129D35FCD73}" dt="2022-04-07T10:20:20.790" v="519" actId="47"/>
        <pc:sldMkLst>
          <pc:docMk/>
          <pc:sldMk cId="1475536045" sldId="517"/>
        </pc:sldMkLst>
      </pc:sldChg>
      <pc:sldChg chg="addSp delSp modSp add mod modTransition modAnim modNotesTx">
        <pc:chgData name="li bo" userId="86e360d6c7446f46" providerId="LiveId" clId="{6A6811F3-CC6D-492E-BAE9-B129D35FCD73}" dt="2022-04-10T02:18:10.449" v="16489"/>
        <pc:sldMkLst>
          <pc:docMk/>
          <pc:sldMk cId="3962860798" sldId="517"/>
        </pc:sldMkLst>
        <pc:spChg chg="add del mod">
          <ac:chgData name="li bo" userId="86e360d6c7446f46" providerId="LiveId" clId="{6A6811F3-CC6D-492E-BAE9-B129D35FCD73}" dt="2022-04-07T13:53:03.938" v="591"/>
          <ac:spMkLst>
            <pc:docMk/>
            <pc:sldMk cId="3962860798" sldId="517"/>
            <ac:spMk id="3" creationId="{D727BFF8-3D4B-4A7F-BB99-6F846D5F7020}"/>
          </ac:spMkLst>
        </pc:spChg>
        <pc:spChg chg="mod">
          <ac:chgData name="li bo" userId="86e360d6c7446f46" providerId="LiveId" clId="{6A6811F3-CC6D-492E-BAE9-B129D35FCD73}" dt="2022-04-08T06:11:36.290" v="2106" actId="20577"/>
          <ac:spMkLst>
            <pc:docMk/>
            <pc:sldMk cId="3962860798" sldId="517"/>
            <ac:spMk id="4" creationId="{89069552-6ACC-4DA6-9136-32D42075184E}"/>
          </ac:spMkLst>
        </pc:spChg>
        <pc:spChg chg="add mod">
          <ac:chgData name="li bo" userId="86e360d6c7446f46" providerId="LiveId" clId="{6A6811F3-CC6D-492E-BAE9-B129D35FCD73}" dt="2022-04-07T15:53:09.458" v="1782" actId="1076"/>
          <ac:spMkLst>
            <pc:docMk/>
            <pc:sldMk cId="3962860798" sldId="517"/>
            <ac:spMk id="5" creationId="{BDA8666E-626E-47E6-874C-03597DB45036}"/>
          </ac:spMkLst>
        </pc:spChg>
        <pc:spChg chg="add mod">
          <ac:chgData name="li bo" userId="86e360d6c7446f46" providerId="LiveId" clId="{6A6811F3-CC6D-492E-BAE9-B129D35FCD73}" dt="2022-04-07T15:53:54.397" v="1830" actId="20577"/>
          <ac:spMkLst>
            <pc:docMk/>
            <pc:sldMk cId="3962860798" sldId="517"/>
            <ac:spMk id="9" creationId="{7E11D5A2-AFF5-41C3-978C-6857B9AC4F47}"/>
          </ac:spMkLst>
        </pc:spChg>
        <pc:spChg chg="add del mod">
          <ac:chgData name="li bo" userId="86e360d6c7446f46" providerId="LiveId" clId="{6A6811F3-CC6D-492E-BAE9-B129D35FCD73}" dt="2022-04-07T15:48:16.527" v="1633"/>
          <ac:spMkLst>
            <pc:docMk/>
            <pc:sldMk cId="3962860798" sldId="517"/>
            <ac:spMk id="10" creationId="{418E9184-357A-494C-B06D-77B152559F6C}"/>
          </ac:spMkLst>
        </pc:spChg>
        <pc:spChg chg="add mod">
          <ac:chgData name="li bo" userId="86e360d6c7446f46" providerId="LiveId" clId="{6A6811F3-CC6D-492E-BAE9-B129D35FCD73}" dt="2022-04-08T06:16:41.909" v="2157" actId="1076"/>
          <ac:spMkLst>
            <pc:docMk/>
            <pc:sldMk cId="3962860798" sldId="517"/>
            <ac:spMk id="12" creationId="{AFA159FC-EC60-4D2A-BE4D-74649B309A11}"/>
          </ac:spMkLst>
        </pc:spChg>
        <pc:picChg chg="add del mod">
          <ac:chgData name="li bo" userId="86e360d6c7446f46" providerId="LiveId" clId="{6A6811F3-CC6D-492E-BAE9-B129D35FCD73}" dt="2022-04-07T15:45:53.094" v="1608" actId="478"/>
          <ac:picMkLst>
            <pc:docMk/>
            <pc:sldMk cId="3962860798" sldId="517"/>
            <ac:picMk id="6" creationId="{03C08DA4-5A61-446D-BDCA-3212277D50F3}"/>
          </ac:picMkLst>
        </pc:picChg>
        <pc:picChg chg="add mod">
          <ac:chgData name="li bo" userId="86e360d6c7446f46" providerId="LiveId" clId="{6A6811F3-CC6D-492E-BAE9-B129D35FCD73}" dt="2022-04-07T15:53:13.069" v="1784" actId="1076"/>
          <ac:picMkLst>
            <pc:docMk/>
            <pc:sldMk cId="3962860798" sldId="517"/>
            <ac:picMk id="8" creationId="{AD36C5AD-447D-4013-B46F-499723D0C0AF}"/>
          </ac:picMkLst>
        </pc:picChg>
        <pc:picChg chg="add del mod">
          <ac:chgData name="li bo" userId="86e360d6c7446f46" providerId="LiveId" clId="{6A6811F3-CC6D-492E-BAE9-B129D35FCD73}" dt="2022-04-08T06:15:07.515" v="2148" actId="478"/>
          <ac:picMkLst>
            <pc:docMk/>
            <pc:sldMk cId="3962860798" sldId="517"/>
            <ac:picMk id="1026" creationId="{DC8533BF-C99C-4CDF-BF57-16B7F43157E9}"/>
          </ac:picMkLst>
        </pc:picChg>
        <pc:picChg chg="add del mod">
          <ac:chgData name="li bo" userId="86e360d6c7446f46" providerId="LiveId" clId="{6A6811F3-CC6D-492E-BAE9-B129D35FCD73}" dt="2022-04-08T06:23:36.426" v="2307" actId="478"/>
          <ac:picMkLst>
            <pc:docMk/>
            <pc:sldMk cId="3962860798" sldId="517"/>
            <ac:picMk id="1028" creationId="{ABA91EB9-4445-4F97-829F-B8199D3F270F}"/>
          </ac:picMkLst>
        </pc:picChg>
        <pc:picChg chg="add del mod">
          <ac:chgData name="li bo" userId="86e360d6c7446f46" providerId="LiveId" clId="{6A6811F3-CC6D-492E-BAE9-B129D35FCD73}" dt="2022-04-08T06:22:19.389" v="2287" actId="478"/>
          <ac:picMkLst>
            <pc:docMk/>
            <pc:sldMk cId="3962860798" sldId="517"/>
            <ac:picMk id="1030" creationId="{3B69037E-40A9-47C6-8AF8-7217EA0CACB9}"/>
          </ac:picMkLst>
        </pc:picChg>
        <pc:picChg chg="add mod">
          <ac:chgData name="li bo" userId="86e360d6c7446f46" providerId="LiveId" clId="{6A6811F3-CC6D-492E-BAE9-B129D35FCD73}" dt="2022-04-08T06:24:57.140" v="2317" actId="1076"/>
          <ac:picMkLst>
            <pc:docMk/>
            <pc:sldMk cId="3962860798" sldId="517"/>
            <ac:picMk id="1032" creationId="{1FB5A8F0-E424-46BF-88DB-71B997D68EF0}"/>
          </ac:picMkLst>
        </pc:picChg>
        <pc:picChg chg="add mod">
          <ac:chgData name="li bo" userId="86e360d6c7446f46" providerId="LiveId" clId="{6A6811F3-CC6D-492E-BAE9-B129D35FCD73}" dt="2022-04-08T06:31:10.447" v="2584" actId="1076"/>
          <ac:picMkLst>
            <pc:docMk/>
            <pc:sldMk cId="3962860798" sldId="517"/>
            <ac:picMk id="1034" creationId="{2D438055-E192-4E1E-A924-506A3861595B}"/>
          </ac:picMkLst>
        </pc:picChg>
      </pc:sldChg>
      <pc:sldChg chg="addSp delSp modSp new del mod ord modTransition modAnim">
        <pc:chgData name="li bo" userId="86e360d6c7446f46" providerId="LiveId" clId="{6A6811F3-CC6D-492E-BAE9-B129D35FCD73}" dt="2022-04-08T10:00:34.298" v="6197" actId="47"/>
        <pc:sldMkLst>
          <pc:docMk/>
          <pc:sldMk cId="3542802296" sldId="518"/>
        </pc:sldMkLst>
        <pc:spChg chg="del">
          <ac:chgData name="li bo" userId="86e360d6c7446f46" providerId="LiveId" clId="{6A6811F3-CC6D-492E-BAE9-B129D35FCD73}" dt="2022-04-07T14:03:35.327" v="908" actId="478"/>
          <ac:spMkLst>
            <pc:docMk/>
            <pc:sldMk cId="3542802296" sldId="518"/>
            <ac:spMk id="2" creationId="{69E7531C-4E71-40A0-A265-011AE21EEA27}"/>
          </ac:spMkLst>
        </pc:spChg>
        <pc:spChg chg="del">
          <ac:chgData name="li bo" userId="86e360d6c7446f46" providerId="LiveId" clId="{6A6811F3-CC6D-492E-BAE9-B129D35FCD73}" dt="2022-04-07T14:03:35.327" v="908" actId="478"/>
          <ac:spMkLst>
            <pc:docMk/>
            <pc:sldMk cId="3542802296" sldId="518"/>
            <ac:spMk id="3" creationId="{6B873293-CB68-4AD8-8332-360D58AF3388}"/>
          </ac:spMkLst>
        </pc:spChg>
        <pc:spChg chg="add mod">
          <ac:chgData name="li bo" userId="86e360d6c7446f46" providerId="LiveId" clId="{6A6811F3-CC6D-492E-BAE9-B129D35FCD73}" dt="2022-04-08T06:12:55.856" v="2135" actId="20577"/>
          <ac:spMkLst>
            <pc:docMk/>
            <pc:sldMk cId="3542802296" sldId="518"/>
            <ac:spMk id="4" creationId="{2CEF8397-3A58-4BAA-9627-62719B095A20}"/>
          </ac:spMkLst>
        </pc:spChg>
        <pc:spChg chg="add mod">
          <ac:chgData name="li bo" userId="86e360d6c7446f46" providerId="LiveId" clId="{6A6811F3-CC6D-492E-BAE9-B129D35FCD73}" dt="2022-04-07T14:51:55.619" v="1386" actId="6549"/>
          <ac:spMkLst>
            <pc:docMk/>
            <pc:sldMk cId="3542802296" sldId="518"/>
            <ac:spMk id="5" creationId="{9D408908-073B-451E-9768-DC9AAAC30D89}"/>
          </ac:spMkLst>
        </pc:spChg>
      </pc:sldChg>
      <pc:sldChg chg="addSp delSp modSp new mod modTransition modAnim">
        <pc:chgData name="li bo" userId="86e360d6c7446f46" providerId="LiveId" clId="{6A6811F3-CC6D-492E-BAE9-B129D35FCD73}" dt="2022-04-10T02:08:18.615" v="16364"/>
        <pc:sldMkLst>
          <pc:docMk/>
          <pc:sldMk cId="2810219528" sldId="519"/>
        </pc:sldMkLst>
        <pc:spChg chg="del">
          <ac:chgData name="li bo" userId="86e360d6c7446f46" providerId="LiveId" clId="{6A6811F3-CC6D-492E-BAE9-B129D35FCD73}" dt="2022-04-07T14:42:38.074" v="1264" actId="478"/>
          <ac:spMkLst>
            <pc:docMk/>
            <pc:sldMk cId="2810219528" sldId="519"/>
            <ac:spMk id="2" creationId="{0500B0EE-519C-47A4-ADA8-C2A734E5CD71}"/>
          </ac:spMkLst>
        </pc:spChg>
        <pc:spChg chg="del">
          <ac:chgData name="li bo" userId="86e360d6c7446f46" providerId="LiveId" clId="{6A6811F3-CC6D-492E-BAE9-B129D35FCD73}" dt="2022-04-07T14:42:38.074" v="1264" actId="478"/>
          <ac:spMkLst>
            <pc:docMk/>
            <pc:sldMk cId="2810219528" sldId="519"/>
            <ac:spMk id="3" creationId="{E515EC8B-D034-464C-B2EC-AF127DC4CB3E}"/>
          </ac:spMkLst>
        </pc:spChg>
        <pc:spChg chg="add del mod">
          <ac:chgData name="li bo" userId="86e360d6c7446f46" providerId="LiveId" clId="{6A6811F3-CC6D-492E-BAE9-B129D35FCD73}" dt="2022-04-08T06:11:32.884" v="2099" actId="478"/>
          <ac:spMkLst>
            <pc:docMk/>
            <pc:sldMk cId="2810219528" sldId="519"/>
            <ac:spMk id="4" creationId="{B52CD0B0-3760-4DC4-A8A2-708F7B197808}"/>
          </ac:spMkLst>
        </pc:spChg>
        <pc:spChg chg="add mod">
          <ac:chgData name="li bo" userId="86e360d6c7446f46" providerId="LiveId" clId="{6A6811F3-CC6D-492E-BAE9-B129D35FCD73}" dt="2022-04-07T14:51:15.920" v="1367" actId="688"/>
          <ac:spMkLst>
            <pc:docMk/>
            <pc:sldMk cId="2810219528" sldId="519"/>
            <ac:spMk id="21" creationId="{5C1E15B1-E85A-47E5-AC4A-C55CC592366B}"/>
          </ac:spMkLst>
        </pc:spChg>
        <pc:spChg chg="add mod">
          <ac:chgData name="li bo" userId="86e360d6c7446f46" providerId="LiveId" clId="{6A6811F3-CC6D-492E-BAE9-B129D35FCD73}" dt="2022-04-07T14:52:15.184" v="1400" actId="1076"/>
          <ac:spMkLst>
            <pc:docMk/>
            <pc:sldMk cId="2810219528" sldId="519"/>
            <ac:spMk id="22" creationId="{0BC2BE1E-1208-4B36-A7FB-7EC5739311F2}"/>
          </ac:spMkLst>
        </pc:spChg>
        <pc:spChg chg="add mod">
          <ac:chgData name="li bo" userId="86e360d6c7446f46" providerId="LiveId" clId="{6A6811F3-CC6D-492E-BAE9-B129D35FCD73}" dt="2022-04-08T06:11:33.107" v="2100"/>
          <ac:spMkLst>
            <pc:docMk/>
            <pc:sldMk cId="2810219528" sldId="519"/>
            <ac:spMk id="23" creationId="{65DEF545-B47C-4BA6-8BF5-953A8EF1100F}"/>
          </ac:spMkLst>
        </pc:spChg>
        <pc:spChg chg="add mod">
          <ac:chgData name="li bo" userId="86e360d6c7446f46" providerId="LiveId" clId="{6A6811F3-CC6D-492E-BAE9-B129D35FCD73}" dt="2022-04-09T06:00:38.727" v="14375" actId="14100"/>
          <ac:spMkLst>
            <pc:docMk/>
            <pc:sldMk cId="2810219528" sldId="519"/>
            <ac:spMk id="24" creationId="{4C78EA2A-5050-400F-90BF-D618A5DCDC28}"/>
          </ac:spMkLst>
        </pc:spChg>
        <pc:spChg chg="add mod">
          <ac:chgData name="li bo" userId="86e360d6c7446f46" providerId="LiveId" clId="{6A6811F3-CC6D-492E-BAE9-B129D35FCD73}" dt="2022-04-09T06:00:51.439" v="14381" actId="14100"/>
          <ac:spMkLst>
            <pc:docMk/>
            <pc:sldMk cId="2810219528" sldId="519"/>
            <ac:spMk id="25" creationId="{995FD04A-0CC1-4FCE-90AE-3BDB90970C1E}"/>
          </ac:spMkLst>
        </pc:spChg>
        <pc:grpChg chg="add mod">
          <ac:chgData name="li bo" userId="86e360d6c7446f46" providerId="LiveId" clId="{6A6811F3-CC6D-492E-BAE9-B129D35FCD73}" dt="2022-04-09T06:12:51.447" v="14550" actId="164"/>
          <ac:grpSpMkLst>
            <pc:docMk/>
            <pc:sldMk cId="2810219528" sldId="519"/>
            <ac:grpSpMk id="26" creationId="{7ECA2175-4101-4CA0-AAD7-5230B97837B8}"/>
          </ac:grpSpMkLst>
        </pc:grpChg>
        <pc:picChg chg="add mod">
          <ac:chgData name="li bo" userId="86e360d6c7446f46" providerId="LiveId" clId="{6A6811F3-CC6D-492E-BAE9-B129D35FCD73}" dt="2022-04-07T14:50:55.689" v="1346" actId="1076"/>
          <ac:picMkLst>
            <pc:docMk/>
            <pc:sldMk cId="2810219528" sldId="519"/>
            <ac:picMk id="6" creationId="{651E1055-8D9A-40F2-AA39-5BE31951FA5B}"/>
          </ac:picMkLst>
        </pc:picChg>
        <pc:picChg chg="add del mod">
          <ac:chgData name="li bo" userId="86e360d6c7446f46" providerId="LiveId" clId="{6A6811F3-CC6D-492E-BAE9-B129D35FCD73}" dt="2022-04-07T14:47:47.362" v="1293" actId="478"/>
          <ac:picMkLst>
            <pc:docMk/>
            <pc:sldMk cId="2810219528" sldId="519"/>
            <ac:picMk id="8" creationId="{CF4ACC64-3EB3-470B-B711-2EDEBF665CBC}"/>
          </ac:picMkLst>
        </pc:picChg>
        <pc:picChg chg="add mod">
          <ac:chgData name="li bo" userId="86e360d6c7446f46" providerId="LiveId" clId="{6A6811F3-CC6D-492E-BAE9-B129D35FCD73}" dt="2022-04-09T06:12:51.447" v="14550" actId="164"/>
          <ac:picMkLst>
            <pc:docMk/>
            <pc:sldMk cId="2810219528" sldId="519"/>
            <ac:picMk id="10" creationId="{49918CF5-28FE-481C-AAD2-FFD89E161D88}"/>
          </ac:picMkLst>
        </pc:picChg>
        <pc:picChg chg="add mod">
          <ac:chgData name="li bo" userId="86e360d6c7446f46" providerId="LiveId" clId="{6A6811F3-CC6D-492E-BAE9-B129D35FCD73}" dt="2022-04-09T06:12:51.447" v="14550" actId="164"/>
          <ac:picMkLst>
            <pc:docMk/>
            <pc:sldMk cId="2810219528" sldId="519"/>
            <ac:picMk id="12" creationId="{46A6C16E-CEFC-43E4-AB60-9624F4DCECB4}"/>
          </ac:picMkLst>
        </pc:picChg>
        <pc:picChg chg="add del mod">
          <ac:chgData name="li bo" userId="86e360d6c7446f46" providerId="LiveId" clId="{6A6811F3-CC6D-492E-BAE9-B129D35FCD73}" dt="2022-04-07T14:48:57.366" v="1308" actId="478"/>
          <ac:picMkLst>
            <pc:docMk/>
            <pc:sldMk cId="2810219528" sldId="519"/>
            <ac:picMk id="14" creationId="{1991DF2F-9044-4B8A-95A3-3313E0922D9C}"/>
          </ac:picMkLst>
        </pc:picChg>
        <pc:picChg chg="add mod">
          <ac:chgData name="li bo" userId="86e360d6c7446f46" providerId="LiveId" clId="{6A6811F3-CC6D-492E-BAE9-B129D35FCD73}" dt="2022-04-09T06:12:51.447" v="14550" actId="164"/>
          <ac:picMkLst>
            <pc:docMk/>
            <pc:sldMk cId="2810219528" sldId="519"/>
            <ac:picMk id="16" creationId="{0E469F45-6C2F-4092-AB4C-6A493193298F}"/>
          </ac:picMkLst>
        </pc:picChg>
        <pc:picChg chg="add mod">
          <ac:chgData name="li bo" userId="86e360d6c7446f46" providerId="LiveId" clId="{6A6811F3-CC6D-492E-BAE9-B129D35FCD73}" dt="2022-04-07T14:50:59.757" v="1348" actId="1076"/>
          <ac:picMkLst>
            <pc:docMk/>
            <pc:sldMk cId="2810219528" sldId="519"/>
            <ac:picMk id="18" creationId="{DEF553A4-B368-497C-8138-51F4195CFF95}"/>
          </ac:picMkLst>
        </pc:picChg>
        <pc:picChg chg="add mod">
          <ac:chgData name="li bo" userId="86e360d6c7446f46" providerId="LiveId" clId="{6A6811F3-CC6D-492E-BAE9-B129D35FCD73}" dt="2022-04-07T14:50:54.571" v="1345" actId="1076"/>
          <ac:picMkLst>
            <pc:docMk/>
            <pc:sldMk cId="2810219528" sldId="519"/>
            <ac:picMk id="20" creationId="{D449DE4F-9324-4920-A6C9-7F1B6E313AA2}"/>
          </ac:picMkLst>
        </pc:picChg>
      </pc:sldChg>
      <pc:sldChg chg="addSp delSp modSp new mod modTransition modAnim modNotesTx">
        <pc:chgData name="li bo" userId="86e360d6c7446f46" providerId="LiveId" clId="{6A6811F3-CC6D-492E-BAE9-B129D35FCD73}" dt="2022-04-10T02:18:14.514" v="16503"/>
        <pc:sldMkLst>
          <pc:docMk/>
          <pc:sldMk cId="3473337745" sldId="520"/>
        </pc:sldMkLst>
        <pc:spChg chg="del">
          <ac:chgData name="li bo" userId="86e360d6c7446f46" providerId="LiveId" clId="{6A6811F3-CC6D-492E-BAE9-B129D35FCD73}" dt="2022-04-08T05:48:28.368" v="2010" actId="478"/>
          <ac:spMkLst>
            <pc:docMk/>
            <pc:sldMk cId="3473337745" sldId="520"/>
            <ac:spMk id="2" creationId="{019BAB64-BEA6-4E2F-91B2-6DE41EA2CEFE}"/>
          </ac:spMkLst>
        </pc:spChg>
        <pc:spChg chg="del">
          <ac:chgData name="li bo" userId="86e360d6c7446f46" providerId="LiveId" clId="{6A6811F3-CC6D-492E-BAE9-B129D35FCD73}" dt="2022-04-08T05:48:28.368" v="2010" actId="478"/>
          <ac:spMkLst>
            <pc:docMk/>
            <pc:sldMk cId="3473337745" sldId="520"/>
            <ac:spMk id="3" creationId="{00F17C30-7F8F-43E7-B5D7-7C775E2DE117}"/>
          </ac:spMkLst>
        </pc:spChg>
        <pc:spChg chg="add mod">
          <ac:chgData name="li bo" userId="86e360d6c7446f46" providerId="LiveId" clId="{6A6811F3-CC6D-492E-BAE9-B129D35FCD73}" dt="2022-04-08T06:26:09.630" v="2463" actId="403"/>
          <ac:spMkLst>
            <pc:docMk/>
            <pc:sldMk cId="3473337745" sldId="520"/>
            <ac:spMk id="4" creationId="{9F1E527E-56A8-4D8A-A171-B5B906B7B262}"/>
          </ac:spMkLst>
        </pc:spChg>
        <pc:spChg chg="add mod">
          <ac:chgData name="li bo" userId="86e360d6c7446f46" providerId="LiveId" clId="{6A6811F3-CC6D-492E-BAE9-B129D35FCD73}" dt="2022-04-08T06:54:51.224" v="3590" actId="14100"/>
          <ac:spMkLst>
            <pc:docMk/>
            <pc:sldMk cId="3473337745" sldId="520"/>
            <ac:spMk id="5" creationId="{70F7E657-510F-46D1-8401-BC48220E35EF}"/>
          </ac:spMkLst>
        </pc:spChg>
        <pc:spChg chg="add mod">
          <ac:chgData name="li bo" userId="86e360d6c7446f46" providerId="LiveId" clId="{6A6811F3-CC6D-492E-BAE9-B129D35FCD73}" dt="2022-04-08T07:22:47.619" v="4049" actId="1076"/>
          <ac:spMkLst>
            <pc:docMk/>
            <pc:sldMk cId="3473337745" sldId="520"/>
            <ac:spMk id="8" creationId="{C7BF7CC5-D7B9-4F5B-B5F7-7BFD5900CC8A}"/>
          </ac:spMkLst>
        </pc:spChg>
        <pc:spChg chg="add mod">
          <ac:chgData name="li bo" userId="86e360d6c7446f46" providerId="LiveId" clId="{6A6811F3-CC6D-492E-BAE9-B129D35FCD73}" dt="2022-04-08T14:13:39.200" v="10206" actId="20577"/>
          <ac:spMkLst>
            <pc:docMk/>
            <pc:sldMk cId="3473337745" sldId="520"/>
            <ac:spMk id="11" creationId="{744A7AB6-70D9-4123-9968-EB716172E29B}"/>
          </ac:spMkLst>
        </pc:spChg>
        <pc:spChg chg="add mod">
          <ac:chgData name="li bo" userId="86e360d6c7446f46" providerId="LiveId" clId="{6A6811F3-CC6D-492E-BAE9-B129D35FCD73}" dt="2022-04-08T12:13:23.287" v="7023" actId="1076"/>
          <ac:spMkLst>
            <pc:docMk/>
            <pc:sldMk cId="3473337745" sldId="520"/>
            <ac:spMk id="17" creationId="{21D9FE88-D476-4C7B-93F9-5B316A3D7834}"/>
          </ac:spMkLst>
        </pc:spChg>
        <pc:spChg chg="add mod">
          <ac:chgData name="li bo" userId="86e360d6c7446f46" providerId="LiveId" clId="{6A6811F3-CC6D-492E-BAE9-B129D35FCD73}" dt="2022-04-08T12:13:24.732" v="7024" actId="1076"/>
          <ac:spMkLst>
            <pc:docMk/>
            <pc:sldMk cId="3473337745" sldId="520"/>
            <ac:spMk id="18" creationId="{7D1AAAEC-9901-4523-BFF0-0F1B4F0991A2}"/>
          </ac:spMkLst>
        </pc:spChg>
        <pc:grpChg chg="add mod">
          <ac:chgData name="li bo" userId="86e360d6c7446f46" providerId="LiveId" clId="{6A6811F3-CC6D-492E-BAE9-B129D35FCD73}" dt="2022-04-08T08:13:06.671" v="4956" actId="1076"/>
          <ac:grpSpMkLst>
            <pc:docMk/>
            <pc:sldMk cId="3473337745" sldId="520"/>
            <ac:grpSpMk id="16" creationId="{A8C4686E-9141-4807-BC3A-A405A85C31D7}"/>
          </ac:grpSpMkLst>
        </pc:grpChg>
        <pc:picChg chg="add mod modCrop">
          <ac:chgData name="li bo" userId="86e360d6c7446f46" providerId="LiveId" clId="{6A6811F3-CC6D-492E-BAE9-B129D35FCD73}" dt="2022-04-08T07:22:41.730" v="4048" actId="164"/>
          <ac:picMkLst>
            <pc:docMk/>
            <pc:sldMk cId="3473337745" sldId="520"/>
            <ac:picMk id="7" creationId="{A1116FB2-0897-46EC-B3AD-D7253D86B551}"/>
          </ac:picMkLst>
        </pc:picChg>
        <pc:picChg chg="add mod">
          <ac:chgData name="li bo" userId="86e360d6c7446f46" providerId="LiveId" clId="{6A6811F3-CC6D-492E-BAE9-B129D35FCD73}" dt="2022-04-08T12:12:28.133" v="6960" actId="1076"/>
          <ac:picMkLst>
            <pc:docMk/>
            <pc:sldMk cId="3473337745" sldId="520"/>
            <ac:picMk id="10" creationId="{2B9EBF0E-587A-4C71-97B1-3089D368F11C}"/>
          </ac:picMkLst>
        </pc:picChg>
        <pc:picChg chg="add mod">
          <ac:chgData name="li bo" userId="86e360d6c7446f46" providerId="LiveId" clId="{6A6811F3-CC6D-492E-BAE9-B129D35FCD73}" dt="2022-04-08T07:23:49.790" v="4128" actId="1076"/>
          <ac:picMkLst>
            <pc:docMk/>
            <pc:sldMk cId="3473337745" sldId="520"/>
            <ac:picMk id="13" creationId="{D1FB1379-B067-4385-8931-C2E41A3B4520}"/>
          </ac:picMkLst>
        </pc:picChg>
        <pc:picChg chg="add mod">
          <ac:chgData name="li bo" userId="86e360d6c7446f46" providerId="LiveId" clId="{6A6811F3-CC6D-492E-BAE9-B129D35FCD73}" dt="2022-04-08T12:12:24.202" v="6959" actId="1076"/>
          <ac:picMkLst>
            <pc:docMk/>
            <pc:sldMk cId="3473337745" sldId="520"/>
            <ac:picMk id="14" creationId="{1EF9E0A2-D030-418D-8BCB-7C6F44F80165}"/>
          </ac:picMkLst>
        </pc:picChg>
        <pc:picChg chg="add mod modCrop">
          <ac:chgData name="li bo" userId="86e360d6c7446f46" providerId="LiveId" clId="{6A6811F3-CC6D-492E-BAE9-B129D35FCD73}" dt="2022-04-08T07:22:41.730" v="4048" actId="164"/>
          <ac:picMkLst>
            <pc:docMk/>
            <pc:sldMk cId="3473337745" sldId="520"/>
            <ac:picMk id="15" creationId="{731729A7-A3C5-4D62-ADC0-79EC3D009403}"/>
          </ac:picMkLst>
        </pc:picChg>
      </pc:sldChg>
      <pc:sldChg chg="addSp delSp modSp new mod modTransition modAnim">
        <pc:chgData name="li bo" userId="86e360d6c7446f46" providerId="LiveId" clId="{6A6811F3-CC6D-492E-BAE9-B129D35FCD73}" dt="2022-04-10T02:18:13.498" v="16499"/>
        <pc:sldMkLst>
          <pc:docMk/>
          <pc:sldMk cId="3162540155" sldId="521"/>
        </pc:sldMkLst>
        <pc:spChg chg="del">
          <ac:chgData name="li bo" userId="86e360d6c7446f46" providerId="LiveId" clId="{6A6811F3-CC6D-492E-BAE9-B129D35FCD73}" dt="2022-04-08T06:25:07.266" v="2328" actId="478"/>
          <ac:spMkLst>
            <pc:docMk/>
            <pc:sldMk cId="3162540155" sldId="521"/>
            <ac:spMk id="2" creationId="{097D8928-543F-4DA1-9D5C-C4C8F20BD1C4}"/>
          </ac:spMkLst>
        </pc:spChg>
        <pc:spChg chg="del">
          <ac:chgData name="li bo" userId="86e360d6c7446f46" providerId="LiveId" clId="{6A6811F3-CC6D-492E-BAE9-B129D35FCD73}" dt="2022-04-08T06:25:07.266" v="2328" actId="478"/>
          <ac:spMkLst>
            <pc:docMk/>
            <pc:sldMk cId="3162540155" sldId="521"/>
            <ac:spMk id="3" creationId="{3074FF8C-63E1-4018-9C46-4034E11F1CE1}"/>
          </ac:spMkLst>
        </pc:spChg>
        <pc:spChg chg="add mod">
          <ac:chgData name="li bo" userId="86e360d6c7446f46" providerId="LiveId" clId="{6A6811F3-CC6D-492E-BAE9-B129D35FCD73}" dt="2022-04-08T06:25:50.798" v="2425" actId="404"/>
          <ac:spMkLst>
            <pc:docMk/>
            <pc:sldMk cId="3162540155" sldId="521"/>
            <ac:spMk id="4" creationId="{93966BFE-A14D-41AA-B1B7-CB1FD4A0C3EE}"/>
          </ac:spMkLst>
        </pc:spChg>
        <pc:spChg chg="add mod">
          <ac:chgData name="li bo" userId="86e360d6c7446f46" providerId="LiveId" clId="{6A6811F3-CC6D-492E-BAE9-B129D35FCD73}" dt="2022-04-09T06:02:08.222" v="14405" actId="1076"/>
          <ac:spMkLst>
            <pc:docMk/>
            <pc:sldMk cId="3162540155" sldId="521"/>
            <ac:spMk id="5" creationId="{D1167ED0-86EA-4C89-BE0C-942937434D77}"/>
          </ac:spMkLst>
        </pc:spChg>
        <pc:picChg chg="add mod">
          <ac:chgData name="li bo" userId="86e360d6c7446f46" providerId="LiveId" clId="{6A6811F3-CC6D-492E-BAE9-B129D35FCD73}" dt="2022-04-08T13:41:35.745" v="8766" actId="1076"/>
          <ac:picMkLst>
            <pc:docMk/>
            <pc:sldMk cId="3162540155" sldId="521"/>
            <ac:picMk id="6" creationId="{78AF0CFF-866C-413F-BE9C-070FF4EE7B0A}"/>
          </ac:picMkLst>
        </pc:picChg>
      </pc:sldChg>
      <pc:sldChg chg="addSp delSp modSp new mod modTransition modAnim">
        <pc:chgData name="li bo" userId="86e360d6c7446f46" providerId="LiveId" clId="{6A6811F3-CC6D-492E-BAE9-B129D35FCD73}" dt="2022-04-10T02:08:18.615" v="16364"/>
        <pc:sldMkLst>
          <pc:docMk/>
          <pc:sldMk cId="3152172907" sldId="522"/>
        </pc:sldMkLst>
        <pc:spChg chg="del">
          <ac:chgData name="li bo" userId="86e360d6c7446f46" providerId="LiveId" clId="{6A6811F3-CC6D-492E-BAE9-B129D35FCD73}" dt="2022-04-08T07:25:05.634" v="4175" actId="478"/>
          <ac:spMkLst>
            <pc:docMk/>
            <pc:sldMk cId="3152172907" sldId="522"/>
            <ac:spMk id="2" creationId="{DB2A315D-FD37-403B-9C88-67A3A9FE6B98}"/>
          </ac:spMkLst>
        </pc:spChg>
        <pc:spChg chg="del">
          <ac:chgData name="li bo" userId="86e360d6c7446f46" providerId="LiveId" clId="{6A6811F3-CC6D-492E-BAE9-B129D35FCD73}" dt="2022-04-08T07:25:05.634" v="4175" actId="478"/>
          <ac:spMkLst>
            <pc:docMk/>
            <pc:sldMk cId="3152172907" sldId="522"/>
            <ac:spMk id="3" creationId="{5B22DB3C-99E6-4764-B4C0-24990A02ADF4}"/>
          </ac:spMkLst>
        </pc:spChg>
        <pc:spChg chg="add mod">
          <ac:chgData name="li bo" userId="86e360d6c7446f46" providerId="LiveId" clId="{6A6811F3-CC6D-492E-BAE9-B129D35FCD73}" dt="2022-04-08T09:12:13.918" v="5824" actId="20577"/>
          <ac:spMkLst>
            <pc:docMk/>
            <pc:sldMk cId="3152172907" sldId="522"/>
            <ac:spMk id="4" creationId="{5D8E41E1-D9E0-4CDD-A063-6A82E5947D83}"/>
          </ac:spMkLst>
        </pc:spChg>
        <pc:spChg chg="add mod">
          <ac:chgData name="li bo" userId="86e360d6c7446f46" providerId="LiveId" clId="{6A6811F3-CC6D-492E-BAE9-B129D35FCD73}" dt="2022-04-08T09:07:44.778" v="5770" actId="1076"/>
          <ac:spMkLst>
            <pc:docMk/>
            <pc:sldMk cId="3152172907" sldId="522"/>
            <ac:spMk id="8" creationId="{AD5839A5-4C11-4628-A453-22CC8BC3B1FB}"/>
          </ac:spMkLst>
        </pc:spChg>
        <pc:picChg chg="add mod">
          <ac:chgData name="li bo" userId="86e360d6c7446f46" providerId="LiveId" clId="{6A6811F3-CC6D-492E-BAE9-B129D35FCD73}" dt="2022-04-08T09:12:24.600" v="5825" actId="1076"/>
          <ac:picMkLst>
            <pc:docMk/>
            <pc:sldMk cId="3152172907" sldId="522"/>
            <ac:picMk id="6" creationId="{261BD71E-B078-4A27-A57C-AE4607000928}"/>
          </ac:picMkLst>
        </pc:picChg>
        <pc:picChg chg="add mod">
          <ac:chgData name="li bo" userId="86e360d6c7446f46" providerId="LiveId" clId="{6A6811F3-CC6D-492E-BAE9-B129D35FCD73}" dt="2022-04-08T12:43:38.073" v="7817" actId="1076"/>
          <ac:picMkLst>
            <pc:docMk/>
            <pc:sldMk cId="3152172907" sldId="522"/>
            <ac:picMk id="10" creationId="{5737B15A-FCF9-430F-85FC-CC76404B7807}"/>
          </ac:picMkLst>
        </pc:picChg>
        <pc:picChg chg="add mod">
          <ac:chgData name="li bo" userId="86e360d6c7446f46" providerId="LiveId" clId="{6A6811F3-CC6D-492E-BAE9-B129D35FCD73}" dt="2022-04-08T12:43:40.580" v="7818" actId="1076"/>
          <ac:picMkLst>
            <pc:docMk/>
            <pc:sldMk cId="3152172907" sldId="522"/>
            <ac:picMk id="12" creationId="{2BC3D7A1-A4E8-4073-92AB-A65D0E52595E}"/>
          </ac:picMkLst>
        </pc:picChg>
      </pc:sldChg>
      <pc:sldChg chg="new del modTransition">
        <pc:chgData name="li bo" userId="86e360d6c7446f46" providerId="LiveId" clId="{6A6811F3-CC6D-492E-BAE9-B129D35FCD73}" dt="2022-04-08T07:59:32.053" v="4811" actId="47"/>
        <pc:sldMkLst>
          <pc:docMk/>
          <pc:sldMk cId="2627496544" sldId="523"/>
        </pc:sldMkLst>
      </pc:sldChg>
      <pc:sldChg chg="addSp delSp modSp new mod modTransition modAnim modNotesTx">
        <pc:chgData name="li bo" userId="86e360d6c7446f46" providerId="LiveId" clId="{6A6811F3-CC6D-492E-BAE9-B129D35FCD73}" dt="2022-04-10T07:15:00.404" v="16583"/>
        <pc:sldMkLst>
          <pc:docMk/>
          <pc:sldMk cId="3932276760" sldId="523"/>
        </pc:sldMkLst>
        <pc:spChg chg="del">
          <ac:chgData name="li bo" userId="86e360d6c7446f46" providerId="LiveId" clId="{6A6811F3-CC6D-492E-BAE9-B129D35FCD73}" dt="2022-04-08T08:22:22.395" v="5032" actId="478"/>
          <ac:spMkLst>
            <pc:docMk/>
            <pc:sldMk cId="3932276760" sldId="523"/>
            <ac:spMk id="2" creationId="{EEA8D4B4-FF88-4DB9-B85A-A9F684B3D5D1}"/>
          </ac:spMkLst>
        </pc:spChg>
        <pc:spChg chg="del">
          <ac:chgData name="li bo" userId="86e360d6c7446f46" providerId="LiveId" clId="{6A6811F3-CC6D-492E-BAE9-B129D35FCD73}" dt="2022-04-08T08:22:22.395" v="5032" actId="478"/>
          <ac:spMkLst>
            <pc:docMk/>
            <pc:sldMk cId="3932276760" sldId="523"/>
            <ac:spMk id="3" creationId="{D6DDE3E7-7606-4B7B-86DF-2D6088CBFCB9}"/>
          </ac:spMkLst>
        </pc:spChg>
        <pc:spChg chg="add mod">
          <ac:chgData name="li bo" userId="86e360d6c7446f46" providerId="LiveId" clId="{6A6811F3-CC6D-492E-BAE9-B129D35FCD73}" dt="2022-04-08T08:22:50.731" v="5077" actId="404"/>
          <ac:spMkLst>
            <pc:docMk/>
            <pc:sldMk cId="3932276760" sldId="523"/>
            <ac:spMk id="4" creationId="{23FE2AC3-70FA-4B40-9211-F67480BC8B49}"/>
          </ac:spMkLst>
        </pc:spChg>
        <pc:spChg chg="add mod">
          <ac:chgData name="li bo" userId="86e360d6c7446f46" providerId="LiveId" clId="{6A6811F3-CC6D-492E-BAE9-B129D35FCD73}" dt="2022-04-08T12:49:57.224" v="8026" actId="20577"/>
          <ac:spMkLst>
            <pc:docMk/>
            <pc:sldMk cId="3932276760" sldId="523"/>
            <ac:spMk id="5" creationId="{A533CAB7-5743-48DD-BAD4-ADA4A1A5F1BD}"/>
          </ac:spMkLst>
        </pc:spChg>
        <pc:spChg chg="add mod">
          <ac:chgData name="li bo" userId="86e360d6c7446f46" providerId="LiveId" clId="{6A6811F3-CC6D-492E-BAE9-B129D35FCD73}" dt="2022-04-08T12:17:42.373" v="7303" actId="1076"/>
          <ac:spMkLst>
            <pc:docMk/>
            <pc:sldMk cId="3932276760" sldId="523"/>
            <ac:spMk id="7" creationId="{D7CAAB41-1835-42F5-A7E9-DFF79AE9FB9E}"/>
          </ac:spMkLst>
        </pc:spChg>
        <pc:spChg chg="add mod">
          <ac:chgData name="li bo" userId="86e360d6c7446f46" providerId="LiveId" clId="{6A6811F3-CC6D-492E-BAE9-B129D35FCD73}" dt="2022-04-08T12:17:45.046" v="7304" actId="1076"/>
          <ac:spMkLst>
            <pc:docMk/>
            <pc:sldMk cId="3932276760" sldId="523"/>
            <ac:spMk id="8" creationId="{20B13099-5BAB-4883-8984-514642107E59}"/>
          </ac:spMkLst>
        </pc:spChg>
        <pc:spChg chg="add mod">
          <ac:chgData name="li bo" userId="86e360d6c7446f46" providerId="LiveId" clId="{6A6811F3-CC6D-492E-BAE9-B129D35FCD73}" dt="2022-04-08T12:54:00.942" v="8202" actId="1076"/>
          <ac:spMkLst>
            <pc:docMk/>
            <pc:sldMk cId="3932276760" sldId="523"/>
            <ac:spMk id="9" creationId="{EE4C0927-35E5-49BA-A593-7522CE302EB8}"/>
          </ac:spMkLst>
        </pc:spChg>
        <pc:spChg chg="add mod">
          <ac:chgData name="li bo" userId="86e360d6c7446f46" providerId="LiveId" clId="{6A6811F3-CC6D-492E-BAE9-B129D35FCD73}" dt="2022-04-08T12:54:03.293" v="8203" actId="1076"/>
          <ac:spMkLst>
            <pc:docMk/>
            <pc:sldMk cId="3932276760" sldId="523"/>
            <ac:spMk id="10" creationId="{66B9AB5F-69E3-4A69-AC05-6DA789084830}"/>
          </ac:spMkLst>
        </pc:spChg>
        <pc:spChg chg="add del mod">
          <ac:chgData name="li bo" userId="86e360d6c7446f46" providerId="LiveId" clId="{6A6811F3-CC6D-492E-BAE9-B129D35FCD73}" dt="2022-04-08T12:16:43.469" v="7222" actId="478"/>
          <ac:spMkLst>
            <pc:docMk/>
            <pc:sldMk cId="3932276760" sldId="523"/>
            <ac:spMk id="11" creationId="{0A7A40C6-95A6-4104-B717-4517FA775862}"/>
          </ac:spMkLst>
        </pc:spChg>
      </pc:sldChg>
      <pc:sldChg chg="addSp delSp modSp new mod modTransition modAnim">
        <pc:chgData name="li bo" userId="86e360d6c7446f46" providerId="LiveId" clId="{6A6811F3-CC6D-492E-BAE9-B129D35FCD73}" dt="2022-04-10T02:18:15.531" v="16507"/>
        <pc:sldMkLst>
          <pc:docMk/>
          <pc:sldMk cId="3283513531" sldId="524"/>
        </pc:sldMkLst>
        <pc:spChg chg="del">
          <ac:chgData name="li bo" userId="86e360d6c7446f46" providerId="LiveId" clId="{6A6811F3-CC6D-492E-BAE9-B129D35FCD73}" dt="2022-04-08T11:41:13.713" v="6346" actId="478"/>
          <ac:spMkLst>
            <pc:docMk/>
            <pc:sldMk cId="3283513531" sldId="524"/>
            <ac:spMk id="2" creationId="{8B87CD0C-BD2A-442E-B262-5BF542847381}"/>
          </ac:spMkLst>
        </pc:spChg>
        <pc:spChg chg="del">
          <ac:chgData name="li bo" userId="86e360d6c7446f46" providerId="LiveId" clId="{6A6811F3-CC6D-492E-BAE9-B129D35FCD73}" dt="2022-04-08T11:41:13.713" v="6346" actId="478"/>
          <ac:spMkLst>
            <pc:docMk/>
            <pc:sldMk cId="3283513531" sldId="524"/>
            <ac:spMk id="3" creationId="{123DFD3B-5F2E-4530-BFFE-7A1C728413B9}"/>
          </ac:spMkLst>
        </pc:spChg>
        <pc:spChg chg="add mod">
          <ac:chgData name="li bo" userId="86e360d6c7446f46" providerId="LiveId" clId="{6A6811F3-CC6D-492E-BAE9-B129D35FCD73}" dt="2022-04-08T11:42:36.831" v="6381" actId="404"/>
          <ac:spMkLst>
            <pc:docMk/>
            <pc:sldMk cId="3283513531" sldId="524"/>
            <ac:spMk id="4" creationId="{025F26B9-6D88-44A9-9BA6-1EE50A337D1A}"/>
          </ac:spMkLst>
        </pc:spChg>
        <pc:spChg chg="add mod">
          <ac:chgData name="li bo" userId="86e360d6c7446f46" providerId="LiveId" clId="{6A6811F3-CC6D-492E-BAE9-B129D35FCD73}" dt="2022-04-08T11:44:45.076" v="6428" actId="14100"/>
          <ac:spMkLst>
            <pc:docMk/>
            <pc:sldMk cId="3283513531" sldId="524"/>
            <ac:spMk id="5" creationId="{AE47A49B-B7C7-4B43-9538-D63D8871D46A}"/>
          </ac:spMkLst>
        </pc:spChg>
        <pc:spChg chg="add mod">
          <ac:chgData name="li bo" userId="86e360d6c7446f46" providerId="LiveId" clId="{6A6811F3-CC6D-492E-BAE9-B129D35FCD73}" dt="2022-04-08T12:48:31.057" v="7943" actId="1076"/>
          <ac:spMkLst>
            <pc:docMk/>
            <pc:sldMk cId="3283513531" sldId="524"/>
            <ac:spMk id="12" creationId="{2F8D7D7A-80AB-4721-96DA-232DD26FA86E}"/>
          </ac:spMkLst>
        </pc:spChg>
        <pc:spChg chg="add mod">
          <ac:chgData name="li bo" userId="86e360d6c7446f46" providerId="LiveId" clId="{6A6811F3-CC6D-492E-BAE9-B129D35FCD73}" dt="2022-04-08T12:50:23.486" v="8073" actId="1076"/>
          <ac:spMkLst>
            <pc:docMk/>
            <pc:sldMk cId="3283513531" sldId="524"/>
            <ac:spMk id="13" creationId="{9D43B4BB-04B8-42DF-A4F6-9F55785B1901}"/>
          </ac:spMkLst>
        </pc:spChg>
        <pc:spChg chg="add mod">
          <ac:chgData name="li bo" userId="86e360d6c7446f46" providerId="LiveId" clId="{6A6811F3-CC6D-492E-BAE9-B129D35FCD73}" dt="2022-04-08T12:50:34.338" v="8077" actId="1076"/>
          <ac:spMkLst>
            <pc:docMk/>
            <pc:sldMk cId="3283513531" sldId="524"/>
            <ac:spMk id="14" creationId="{304B512C-6B63-4203-B3EC-07FC317ECE10}"/>
          </ac:spMkLst>
        </pc:spChg>
        <pc:spChg chg="add mod">
          <ac:chgData name="li bo" userId="86e360d6c7446f46" providerId="LiveId" clId="{6A6811F3-CC6D-492E-BAE9-B129D35FCD73}" dt="2022-04-08T12:52:49.751" v="8201" actId="20577"/>
          <ac:spMkLst>
            <pc:docMk/>
            <pc:sldMk cId="3283513531" sldId="524"/>
            <ac:spMk id="15" creationId="{1808528E-5F5F-4C07-AE92-7C8D768A9985}"/>
          </ac:spMkLst>
        </pc:spChg>
        <pc:picChg chg="add mod">
          <ac:chgData name="li bo" userId="86e360d6c7446f46" providerId="LiveId" clId="{6A6811F3-CC6D-492E-BAE9-B129D35FCD73}" dt="2022-04-08T11:44:56.058" v="6431" actId="1076"/>
          <ac:picMkLst>
            <pc:docMk/>
            <pc:sldMk cId="3283513531" sldId="524"/>
            <ac:picMk id="7" creationId="{4509BB11-1DDE-4393-85AC-5B516E24CDEC}"/>
          </ac:picMkLst>
        </pc:picChg>
        <pc:picChg chg="add mod">
          <ac:chgData name="li bo" userId="86e360d6c7446f46" providerId="LiveId" clId="{6A6811F3-CC6D-492E-BAE9-B129D35FCD73}" dt="2022-04-09T06:04:35.729" v="14445" actId="1076"/>
          <ac:picMkLst>
            <pc:docMk/>
            <pc:sldMk cId="3283513531" sldId="524"/>
            <ac:picMk id="9" creationId="{6BDCDCA8-559B-42FD-B3CD-15D73CBF5F9E}"/>
          </ac:picMkLst>
        </pc:picChg>
        <pc:picChg chg="add mod">
          <ac:chgData name="li bo" userId="86e360d6c7446f46" providerId="LiveId" clId="{6A6811F3-CC6D-492E-BAE9-B129D35FCD73}" dt="2022-04-09T15:05:00.976" v="16089" actId="1076"/>
          <ac:picMkLst>
            <pc:docMk/>
            <pc:sldMk cId="3283513531" sldId="524"/>
            <ac:picMk id="11" creationId="{58065D4C-C0F7-42FE-9280-EF50DD060BC2}"/>
          </ac:picMkLst>
        </pc:picChg>
      </pc:sldChg>
      <pc:sldChg chg="new del modTransition">
        <pc:chgData name="li bo" userId="86e360d6c7446f46" providerId="LiveId" clId="{6A6811F3-CC6D-492E-BAE9-B129D35FCD73}" dt="2022-04-08T08:28:05.717" v="5393" actId="47"/>
        <pc:sldMkLst>
          <pc:docMk/>
          <pc:sldMk cId="3392124989" sldId="524"/>
        </pc:sldMkLst>
      </pc:sldChg>
      <pc:sldChg chg="addSp delSp modSp new mod modTransition addAnim delAnim modAnim modNotesTx">
        <pc:chgData name="li bo" userId="86e360d6c7446f46" providerId="LiveId" clId="{6A6811F3-CC6D-492E-BAE9-B129D35FCD73}" dt="2022-04-10T02:18:09.444" v="16485"/>
        <pc:sldMkLst>
          <pc:docMk/>
          <pc:sldMk cId="830097659" sldId="525"/>
        </pc:sldMkLst>
        <pc:spChg chg="del">
          <ac:chgData name="li bo" userId="86e360d6c7446f46" providerId="LiveId" clId="{6A6811F3-CC6D-492E-BAE9-B129D35FCD73}" dt="2022-04-08T11:50:40.054" v="6669" actId="478"/>
          <ac:spMkLst>
            <pc:docMk/>
            <pc:sldMk cId="830097659" sldId="525"/>
            <ac:spMk id="2" creationId="{FBAB9539-BB55-4407-94D4-92D95A7F5DD4}"/>
          </ac:spMkLst>
        </pc:spChg>
        <pc:spChg chg="del">
          <ac:chgData name="li bo" userId="86e360d6c7446f46" providerId="LiveId" clId="{6A6811F3-CC6D-492E-BAE9-B129D35FCD73}" dt="2022-04-08T11:50:40.054" v="6669" actId="478"/>
          <ac:spMkLst>
            <pc:docMk/>
            <pc:sldMk cId="830097659" sldId="525"/>
            <ac:spMk id="3" creationId="{61BA2859-52C9-4C41-8420-2B62618C14FA}"/>
          </ac:spMkLst>
        </pc:spChg>
        <pc:spChg chg="add mod">
          <ac:chgData name="li bo" userId="86e360d6c7446f46" providerId="LiveId" clId="{6A6811F3-CC6D-492E-BAE9-B129D35FCD73}" dt="2022-04-08T11:50:43.353" v="6674"/>
          <ac:spMkLst>
            <pc:docMk/>
            <pc:sldMk cId="830097659" sldId="525"/>
            <ac:spMk id="4" creationId="{D274ACF7-E9E5-4C79-983C-B3720FB8F821}"/>
          </ac:spMkLst>
        </pc:spChg>
        <pc:spChg chg="add del mod">
          <ac:chgData name="li bo" userId="86e360d6c7446f46" providerId="LiveId" clId="{6A6811F3-CC6D-492E-BAE9-B129D35FCD73}" dt="2022-04-08T13:58:09.652" v="9860" actId="478"/>
          <ac:spMkLst>
            <pc:docMk/>
            <pc:sldMk cId="830097659" sldId="525"/>
            <ac:spMk id="11" creationId="{92816086-77C8-4EA3-B408-00BC87A3F91F}"/>
          </ac:spMkLst>
        </pc:spChg>
        <pc:spChg chg="add mod">
          <ac:chgData name="li bo" userId="86e360d6c7446f46" providerId="LiveId" clId="{6A6811F3-CC6D-492E-BAE9-B129D35FCD73}" dt="2022-04-08T14:13:16.090" v="10202" actId="20577"/>
          <ac:spMkLst>
            <pc:docMk/>
            <pc:sldMk cId="830097659" sldId="525"/>
            <ac:spMk id="12" creationId="{01B33D18-850A-48EF-A821-9D656CB277FC}"/>
          </ac:spMkLst>
        </pc:spChg>
        <pc:picChg chg="add mod">
          <ac:chgData name="li bo" userId="86e360d6c7446f46" providerId="LiveId" clId="{6A6811F3-CC6D-492E-BAE9-B129D35FCD73}" dt="2022-04-08T14:12:06.621" v="10091" actId="1076"/>
          <ac:picMkLst>
            <pc:docMk/>
            <pc:sldMk cId="830097659" sldId="525"/>
            <ac:picMk id="6" creationId="{45813932-A9F5-4431-BB02-1195527E1B05}"/>
          </ac:picMkLst>
        </pc:picChg>
        <pc:picChg chg="add mod">
          <ac:chgData name="li bo" userId="86e360d6c7446f46" providerId="LiveId" clId="{6A6811F3-CC6D-492E-BAE9-B129D35FCD73}" dt="2022-04-08T14:12:20.013" v="10093" actId="1076"/>
          <ac:picMkLst>
            <pc:docMk/>
            <pc:sldMk cId="830097659" sldId="525"/>
            <ac:picMk id="8" creationId="{A68B33DB-FD4E-42BF-AC06-48C1EE50A7B2}"/>
          </ac:picMkLst>
        </pc:picChg>
        <pc:picChg chg="add del mod">
          <ac:chgData name="li bo" userId="86e360d6c7446f46" providerId="LiveId" clId="{6A6811F3-CC6D-492E-BAE9-B129D35FCD73}" dt="2022-04-10T02:08:15.430" v="16354"/>
          <ac:picMkLst>
            <pc:docMk/>
            <pc:sldMk cId="830097659" sldId="525"/>
            <ac:picMk id="9" creationId="{0C2C915C-08FA-4CDD-A226-86904C851FF3}"/>
          </ac:picMkLst>
        </pc:picChg>
        <pc:picChg chg="add mod">
          <ac:chgData name="li bo" userId="86e360d6c7446f46" providerId="LiveId" clId="{6A6811F3-CC6D-492E-BAE9-B129D35FCD73}" dt="2022-04-10T02:08:30.984" v="16380" actId="1076"/>
          <ac:picMkLst>
            <pc:docMk/>
            <pc:sldMk cId="830097659" sldId="525"/>
            <ac:picMk id="10" creationId="{4E3DC6BF-F74A-457A-9191-141C3BBBDDCF}"/>
          </ac:picMkLst>
        </pc:picChg>
        <pc:picChg chg="add del mod">
          <ac:chgData name="li bo" userId="86e360d6c7446f46" providerId="LiveId" clId="{6A6811F3-CC6D-492E-BAE9-B129D35FCD73}" dt="2022-04-08T14:10:11.082" v="10065" actId="478"/>
          <ac:picMkLst>
            <pc:docMk/>
            <pc:sldMk cId="830097659" sldId="525"/>
            <ac:picMk id="14" creationId="{95F404EC-54F7-4F4A-BF24-B851A74144FC}"/>
          </ac:picMkLst>
        </pc:picChg>
        <pc:picChg chg="add del mod">
          <ac:chgData name="li bo" userId="86e360d6c7446f46" providerId="LiveId" clId="{6A6811F3-CC6D-492E-BAE9-B129D35FCD73}" dt="2022-04-08T14:11:24.958" v="10085" actId="478"/>
          <ac:picMkLst>
            <pc:docMk/>
            <pc:sldMk cId="830097659" sldId="525"/>
            <ac:picMk id="16" creationId="{2EBD22C3-0946-4ADD-8568-1864555CEC12}"/>
          </ac:picMkLst>
        </pc:picChg>
        <pc:picChg chg="add del mod">
          <ac:chgData name="li bo" userId="86e360d6c7446f46" providerId="LiveId" clId="{6A6811F3-CC6D-492E-BAE9-B129D35FCD73}" dt="2022-04-10T02:08:15.866" v="16355" actId="478"/>
          <ac:picMkLst>
            <pc:docMk/>
            <pc:sldMk cId="830097659" sldId="525"/>
            <ac:picMk id="18" creationId="{AED8DA9B-8A7F-4D86-979C-D0F1E8897785}"/>
          </ac:picMkLst>
        </pc:picChg>
        <pc:picChg chg="add mod">
          <ac:chgData name="li bo" userId="86e360d6c7446f46" providerId="LiveId" clId="{6A6811F3-CC6D-492E-BAE9-B129D35FCD73}" dt="2022-04-08T14:11:58.188" v="10090" actId="1076"/>
          <ac:picMkLst>
            <pc:docMk/>
            <pc:sldMk cId="830097659" sldId="525"/>
            <ac:picMk id="20" creationId="{7DA6E7CF-F4AE-479D-BC88-0628D5B0F660}"/>
          </ac:picMkLst>
        </pc:picChg>
      </pc:sldChg>
      <pc:sldChg chg="addSp delSp modSp add mod modTransition modNotesTx">
        <pc:chgData name="li bo" userId="86e360d6c7446f46" providerId="LiveId" clId="{6A6811F3-CC6D-492E-BAE9-B129D35FCD73}" dt="2023-01-06T10:06:13.907" v="16603"/>
        <pc:sldMkLst>
          <pc:docMk/>
          <pc:sldMk cId="3072816713" sldId="526"/>
        </pc:sldMkLst>
        <pc:spChg chg="del mod">
          <ac:chgData name="li bo" userId="86e360d6c7446f46" providerId="LiveId" clId="{6A6811F3-CC6D-492E-BAE9-B129D35FCD73}" dt="2022-04-08T12:55:51.038" v="8328"/>
          <ac:spMkLst>
            <pc:docMk/>
            <pc:sldMk cId="3072816713" sldId="526"/>
            <ac:spMk id="2" creationId="{5D6A4927-D6BA-4798-ADB8-E4FEEE690786}"/>
          </ac:spMkLst>
        </pc:spChg>
        <pc:spChg chg="del mod">
          <ac:chgData name="li bo" userId="86e360d6c7446f46" providerId="LiveId" clId="{6A6811F3-CC6D-492E-BAE9-B129D35FCD73}" dt="2022-04-08T12:55:51.038" v="8328"/>
          <ac:spMkLst>
            <pc:docMk/>
            <pc:sldMk cId="3072816713" sldId="526"/>
            <ac:spMk id="3" creationId="{C8C4903A-0656-4006-B93B-25BCF55C4A41}"/>
          </ac:spMkLst>
        </pc:spChg>
        <pc:spChg chg="add mod">
          <ac:chgData name="li bo" userId="86e360d6c7446f46" providerId="LiveId" clId="{6A6811F3-CC6D-492E-BAE9-B129D35FCD73}" dt="2022-04-08T13:52:45.405" v="9791" actId="207"/>
          <ac:spMkLst>
            <pc:docMk/>
            <pc:sldMk cId="3072816713" sldId="526"/>
            <ac:spMk id="6" creationId="{A8DC02EC-879F-4E8E-8158-DED6E4B4B735}"/>
          </ac:spMkLst>
        </pc:spChg>
        <pc:spChg chg="add mod">
          <ac:chgData name="li bo" userId="86e360d6c7446f46" providerId="LiveId" clId="{6A6811F3-CC6D-492E-BAE9-B129D35FCD73}" dt="2022-04-08T13:45:04.385" v="9121" actId="404"/>
          <ac:spMkLst>
            <pc:docMk/>
            <pc:sldMk cId="3072816713" sldId="526"/>
            <ac:spMk id="7" creationId="{6356482B-B185-49CA-8683-78679DDA6126}"/>
          </ac:spMkLst>
        </pc:spChg>
        <pc:spChg chg="add mod">
          <ac:chgData name="li bo" userId="86e360d6c7446f46" providerId="LiveId" clId="{6A6811F3-CC6D-492E-BAE9-B129D35FCD73}" dt="2022-04-08T13:45:06.367" v="9128" actId="404"/>
          <ac:spMkLst>
            <pc:docMk/>
            <pc:sldMk cId="3072816713" sldId="526"/>
            <ac:spMk id="8" creationId="{39F512FD-437D-4E54-B2A6-0695C7971962}"/>
          </ac:spMkLst>
        </pc:spChg>
        <pc:spChg chg="add del mod">
          <ac:chgData name="li bo" userId="86e360d6c7446f46" providerId="LiveId" clId="{6A6811F3-CC6D-492E-BAE9-B129D35FCD73}" dt="2022-04-08T12:57:10.560" v="8651" actId="478"/>
          <ac:spMkLst>
            <pc:docMk/>
            <pc:sldMk cId="3072816713" sldId="526"/>
            <ac:spMk id="9" creationId="{AF90870B-FAF9-4512-A4DC-AAE8DEA3FCD7}"/>
          </ac:spMkLst>
        </pc:spChg>
        <pc:spChg chg="add del mod">
          <ac:chgData name="li bo" userId="86e360d6c7446f46" providerId="LiveId" clId="{6A6811F3-CC6D-492E-BAE9-B129D35FCD73}" dt="2022-04-08T12:57:12.501" v="8665" actId="478"/>
          <ac:spMkLst>
            <pc:docMk/>
            <pc:sldMk cId="3072816713" sldId="526"/>
            <ac:spMk id="10" creationId="{1AE4CCDE-09F3-4E41-B1A2-30AB3D299DA7}"/>
          </ac:spMkLst>
        </pc:spChg>
        <pc:spChg chg="add mod">
          <ac:chgData name="li bo" userId="86e360d6c7446f46" providerId="LiveId" clId="{6A6811F3-CC6D-492E-BAE9-B129D35FCD73}" dt="2022-04-08T13:44:19.095" v="9017" actId="14100"/>
          <ac:spMkLst>
            <pc:docMk/>
            <pc:sldMk cId="3072816713" sldId="526"/>
            <ac:spMk id="11" creationId="{8BD0108A-7750-4773-AB15-A07B547763DD}"/>
          </ac:spMkLst>
        </pc:spChg>
        <pc:spChg chg="add mod">
          <ac:chgData name="li bo" userId="86e360d6c7446f46" providerId="LiveId" clId="{6A6811F3-CC6D-492E-BAE9-B129D35FCD73}" dt="2022-04-08T13:44:19.095" v="9017" actId="14100"/>
          <ac:spMkLst>
            <pc:docMk/>
            <pc:sldMk cId="3072816713" sldId="526"/>
            <ac:spMk id="12" creationId="{AF616FD7-F2C9-4604-AF52-9D983425A3A1}"/>
          </ac:spMkLst>
        </pc:spChg>
        <pc:spChg chg="add del mod">
          <ac:chgData name="li bo" userId="86e360d6c7446f46" providerId="LiveId" clId="{6A6811F3-CC6D-492E-BAE9-B129D35FCD73}" dt="2022-04-08T12:57:09.361" v="8644" actId="478"/>
          <ac:spMkLst>
            <pc:docMk/>
            <pc:sldMk cId="3072816713" sldId="526"/>
            <ac:spMk id="13" creationId="{E143BC68-D514-482F-8A3F-6894B1FA3355}"/>
          </ac:spMkLst>
        </pc:spChg>
        <pc:spChg chg="add del mod">
          <ac:chgData name="li bo" userId="86e360d6c7446f46" providerId="LiveId" clId="{6A6811F3-CC6D-492E-BAE9-B129D35FCD73}" dt="2022-04-08T12:57:09.361" v="8644" actId="478"/>
          <ac:spMkLst>
            <pc:docMk/>
            <pc:sldMk cId="3072816713" sldId="526"/>
            <ac:spMk id="14" creationId="{699D98BC-AA58-4455-AF34-0A484B667966}"/>
          </ac:spMkLst>
        </pc:spChg>
        <pc:spChg chg="add mod modVis">
          <ac:chgData name="li bo" userId="86e360d6c7446f46" providerId="LiveId" clId="{6A6811F3-CC6D-492E-BAE9-B129D35FCD73}" dt="2022-04-10T04:18:25.756" v="16575"/>
          <ac:spMkLst>
            <pc:docMk/>
            <pc:sldMk cId="3072816713" sldId="526"/>
            <ac:spMk id="15" creationId="{5B23BE95-19F4-4398-A4A3-45FDD8823465}"/>
          </ac:spMkLst>
        </pc:spChg>
        <pc:spChg chg="add mod">
          <ac:chgData name="li bo" userId="86e360d6c7446f46" providerId="LiveId" clId="{6A6811F3-CC6D-492E-BAE9-B129D35FCD73}" dt="2023-01-06T10:06:13.906" v="16600"/>
          <ac:spMkLst>
            <pc:docMk/>
            <pc:sldMk cId="3072816713" sldId="526"/>
            <ac:spMk id="16" creationId="{3C951A60-6B43-4A2D-BE3B-7B215F4AB828}"/>
          </ac:spMkLst>
        </pc:spChg>
        <pc:spChg chg="add mod">
          <ac:chgData name="li bo" userId="86e360d6c7446f46" providerId="LiveId" clId="{6A6811F3-CC6D-492E-BAE9-B129D35FCD73}" dt="2023-01-06T10:06:13.902" v="16599"/>
          <ac:spMkLst>
            <pc:docMk/>
            <pc:sldMk cId="3072816713" sldId="526"/>
            <ac:spMk id="17" creationId="{BB488011-B004-4DB2-9DFD-CBA9CE55D08F}"/>
          </ac:spMkLst>
        </pc:spChg>
        <pc:spChg chg="add mod">
          <ac:chgData name="li bo" userId="86e360d6c7446f46" providerId="LiveId" clId="{6A6811F3-CC6D-492E-BAE9-B129D35FCD73}" dt="2023-01-06T10:06:13.902" v="16599"/>
          <ac:spMkLst>
            <pc:docMk/>
            <pc:sldMk cId="3072816713" sldId="526"/>
            <ac:spMk id="18" creationId="{8649C205-1C2F-4D35-8280-095BC4A64D9A}"/>
          </ac:spMkLst>
        </pc:spChg>
        <pc:spChg chg="add mod">
          <ac:chgData name="li bo" userId="86e360d6c7446f46" providerId="LiveId" clId="{6A6811F3-CC6D-492E-BAE9-B129D35FCD73}" dt="2023-01-06T10:06:13.902" v="16599"/>
          <ac:spMkLst>
            <pc:docMk/>
            <pc:sldMk cId="3072816713" sldId="526"/>
            <ac:spMk id="19" creationId="{0A4617AF-A71F-4FF3-9367-81928D638D06}"/>
          </ac:spMkLst>
        </pc:spChg>
        <pc:grpChg chg="add mod">
          <ac:chgData name="li bo" userId="86e360d6c7446f46" providerId="LiveId" clId="{6A6811F3-CC6D-492E-BAE9-B129D35FCD73}" dt="2023-01-06T10:06:13.907" v="16601"/>
          <ac:grpSpMkLst>
            <pc:docMk/>
            <pc:sldMk cId="3072816713" sldId="526"/>
            <ac:grpSpMk id="20" creationId="{E99CF101-A39F-4D63-B843-9667E48EADE7}"/>
          </ac:grpSpMkLst>
        </pc:grpChg>
        <pc:picChg chg="add mod ord modVis">
          <ac:chgData name="li bo" userId="86e360d6c7446f46" providerId="LiveId" clId="{6A6811F3-CC6D-492E-BAE9-B129D35FCD73}" dt="2023-01-06T10:06:13.907" v="16603"/>
          <ac:picMkLst>
            <pc:docMk/>
            <pc:sldMk cId="3072816713" sldId="526"/>
            <ac:picMk id="5" creationId="{6E5E1E15-6AED-43F8-A9C9-EFFBAC0D6F82}"/>
          </ac:picMkLst>
        </pc:picChg>
        <pc:picChg chg="add mod">
          <ac:chgData name="li bo" userId="86e360d6c7446f46" providerId="LiveId" clId="{6A6811F3-CC6D-492E-BAE9-B129D35FCD73}" dt="2022-04-08T13:46:21.689" v="9272" actId="1076"/>
          <ac:picMkLst>
            <pc:docMk/>
            <pc:sldMk cId="3072816713" sldId="526"/>
            <ac:picMk id="21" creationId="{47845B76-5653-40CC-8359-3172FA21B341}"/>
          </ac:picMkLst>
        </pc:picChg>
        <pc:picChg chg="add mod">
          <ac:chgData name="li bo" userId="86e360d6c7446f46" providerId="LiveId" clId="{6A6811F3-CC6D-492E-BAE9-B129D35FCD73}" dt="2022-04-08T12:56:32.424" v="8637" actId="1076"/>
          <ac:picMkLst>
            <pc:docMk/>
            <pc:sldMk cId="3072816713" sldId="526"/>
            <ac:picMk id="22" creationId="{FF2ABE72-D4F1-401E-A4C3-F13CFC55D3D0}"/>
          </ac:picMkLst>
        </pc:picChg>
      </pc:sldChg>
      <pc:sldChg chg="addSp delSp modSp new mod modTransition modAnim">
        <pc:chgData name="li bo" userId="86e360d6c7446f46" providerId="LiveId" clId="{6A6811F3-CC6D-492E-BAE9-B129D35FCD73}" dt="2022-04-10T02:22:57.568" v="16531"/>
        <pc:sldMkLst>
          <pc:docMk/>
          <pc:sldMk cId="2500429021" sldId="527"/>
        </pc:sldMkLst>
        <pc:spChg chg="del">
          <ac:chgData name="li bo" userId="86e360d6c7446f46" providerId="LiveId" clId="{6A6811F3-CC6D-492E-BAE9-B129D35FCD73}" dt="2022-04-08T14:16:12.342" v="10262" actId="478"/>
          <ac:spMkLst>
            <pc:docMk/>
            <pc:sldMk cId="2500429021" sldId="527"/>
            <ac:spMk id="2" creationId="{375E47E9-43FD-4506-AD28-CC1E0622A014}"/>
          </ac:spMkLst>
        </pc:spChg>
        <pc:spChg chg="del">
          <ac:chgData name="li bo" userId="86e360d6c7446f46" providerId="LiveId" clId="{6A6811F3-CC6D-492E-BAE9-B129D35FCD73}" dt="2022-04-08T14:16:12.342" v="10262" actId="478"/>
          <ac:spMkLst>
            <pc:docMk/>
            <pc:sldMk cId="2500429021" sldId="527"/>
            <ac:spMk id="3" creationId="{AEE1D66B-AA71-4489-B586-0337DA657973}"/>
          </ac:spMkLst>
        </pc:spChg>
        <pc:spChg chg="add mod">
          <ac:chgData name="li bo" userId="86e360d6c7446f46" providerId="LiveId" clId="{6A6811F3-CC6D-492E-BAE9-B129D35FCD73}" dt="2022-04-08T14:33:47.490" v="10407" actId="20577"/>
          <ac:spMkLst>
            <pc:docMk/>
            <pc:sldMk cId="2500429021" sldId="527"/>
            <ac:spMk id="4" creationId="{ADD22899-EDC5-4C78-A517-39F008AEFAA9}"/>
          </ac:spMkLst>
        </pc:spChg>
        <pc:spChg chg="add mod">
          <ac:chgData name="li bo" userId="86e360d6c7446f46" providerId="LiveId" clId="{6A6811F3-CC6D-492E-BAE9-B129D35FCD73}" dt="2022-04-08T14:43:20.708" v="10498" actId="20577"/>
          <ac:spMkLst>
            <pc:docMk/>
            <pc:sldMk cId="2500429021" sldId="527"/>
            <ac:spMk id="11" creationId="{328FD541-A247-4278-9C2C-E78BDDAE309C}"/>
          </ac:spMkLst>
        </pc:spChg>
        <pc:picChg chg="add del mod">
          <ac:chgData name="li bo" userId="86e360d6c7446f46" providerId="LiveId" clId="{6A6811F3-CC6D-492E-BAE9-B129D35FCD73}" dt="2022-04-08T14:40:40.457" v="10440" actId="478"/>
          <ac:picMkLst>
            <pc:docMk/>
            <pc:sldMk cId="2500429021" sldId="527"/>
            <ac:picMk id="6" creationId="{32F4E33A-5EBE-422F-9068-F5B6829D5B12}"/>
          </ac:picMkLst>
        </pc:picChg>
        <pc:picChg chg="add mod">
          <ac:chgData name="li bo" userId="86e360d6c7446f46" providerId="LiveId" clId="{6A6811F3-CC6D-492E-BAE9-B129D35FCD73}" dt="2022-04-08T14:43:02.079" v="10493" actId="1076"/>
          <ac:picMkLst>
            <pc:docMk/>
            <pc:sldMk cId="2500429021" sldId="527"/>
            <ac:picMk id="8" creationId="{5A60F877-AE60-46D6-9CDD-EAAA627E40EE}"/>
          </ac:picMkLst>
        </pc:picChg>
        <pc:picChg chg="add mod">
          <ac:chgData name="li bo" userId="86e360d6c7446f46" providerId="LiveId" clId="{6A6811F3-CC6D-492E-BAE9-B129D35FCD73}" dt="2022-04-08T14:43:14.844" v="10497" actId="1076"/>
          <ac:picMkLst>
            <pc:docMk/>
            <pc:sldMk cId="2500429021" sldId="527"/>
            <ac:picMk id="10" creationId="{98E7B638-F1E1-4FDA-ACB3-4F5DC5C43942}"/>
          </ac:picMkLst>
        </pc:picChg>
        <pc:picChg chg="add mod">
          <ac:chgData name="li bo" userId="86e360d6c7446f46" providerId="LiveId" clId="{6A6811F3-CC6D-492E-BAE9-B129D35FCD73}" dt="2022-04-08T14:43:13.300" v="10496" actId="1076"/>
          <ac:picMkLst>
            <pc:docMk/>
            <pc:sldMk cId="2500429021" sldId="527"/>
            <ac:picMk id="13" creationId="{367147F8-192F-4FCC-8D85-56CF0C5E9341}"/>
          </ac:picMkLst>
        </pc:picChg>
      </pc:sldChg>
      <pc:sldChg chg="addSp delSp modSp add mod modTransition delAnim modAnim">
        <pc:chgData name="li bo" userId="86e360d6c7446f46" providerId="LiveId" clId="{6A6811F3-CC6D-492E-BAE9-B129D35FCD73}" dt="2022-04-10T02:23:03.613" v="16539"/>
        <pc:sldMkLst>
          <pc:docMk/>
          <pc:sldMk cId="480787019" sldId="528"/>
        </pc:sldMkLst>
        <pc:spChg chg="mod">
          <ac:chgData name="li bo" userId="86e360d6c7446f46" providerId="LiveId" clId="{6A6811F3-CC6D-492E-BAE9-B129D35FCD73}" dt="2022-04-08T14:47:31.961" v="10544" actId="20577"/>
          <ac:spMkLst>
            <pc:docMk/>
            <pc:sldMk cId="480787019" sldId="528"/>
            <ac:spMk id="4" creationId="{ADD22899-EDC5-4C78-A517-39F008AEFAA9}"/>
          </ac:spMkLst>
        </pc:spChg>
        <pc:spChg chg="del">
          <ac:chgData name="li bo" userId="86e360d6c7446f46" providerId="LiveId" clId="{6A6811F3-CC6D-492E-BAE9-B129D35FCD73}" dt="2022-04-08T14:47:34.315" v="10546" actId="478"/>
          <ac:spMkLst>
            <pc:docMk/>
            <pc:sldMk cId="480787019" sldId="528"/>
            <ac:spMk id="11" creationId="{328FD541-A247-4278-9C2C-E78BDDAE309C}"/>
          </ac:spMkLst>
        </pc:spChg>
        <pc:spChg chg="add mod">
          <ac:chgData name="li bo" userId="86e360d6c7446f46" providerId="LiveId" clId="{6A6811F3-CC6D-492E-BAE9-B129D35FCD73}" dt="2022-04-08T14:51:03.087" v="10612" actId="20577"/>
          <ac:spMkLst>
            <pc:docMk/>
            <pc:sldMk cId="480787019" sldId="528"/>
            <ac:spMk id="14" creationId="{6AFBDE45-A2D8-4776-B1D4-64FFA3CF1351}"/>
          </ac:spMkLst>
        </pc:spChg>
        <pc:spChg chg="add mod">
          <ac:chgData name="li bo" userId="86e360d6c7446f46" providerId="LiveId" clId="{6A6811F3-CC6D-492E-BAE9-B129D35FCD73}" dt="2022-04-08T15:04:37.459" v="10773"/>
          <ac:spMkLst>
            <pc:docMk/>
            <pc:sldMk cId="480787019" sldId="528"/>
            <ac:spMk id="16" creationId="{EE5C65C2-C9AB-4D35-87C0-686E4E5499D2}"/>
          </ac:spMkLst>
        </pc:spChg>
        <pc:picChg chg="add del mod">
          <ac:chgData name="li bo" userId="86e360d6c7446f46" providerId="LiveId" clId="{6A6811F3-CC6D-492E-BAE9-B129D35FCD73}" dt="2022-04-08T14:47:47.289" v="10551" actId="478"/>
          <ac:picMkLst>
            <pc:docMk/>
            <pc:sldMk cId="480787019" sldId="528"/>
            <ac:picMk id="3" creationId="{06EA8C6D-6D9F-45E4-B9E5-CE067A91E102}"/>
          </ac:picMkLst>
        </pc:picChg>
        <pc:picChg chg="add del mod">
          <ac:chgData name="li bo" userId="86e360d6c7446f46" providerId="LiveId" clId="{6A6811F3-CC6D-492E-BAE9-B129D35FCD73}" dt="2022-04-08T14:48:48.439" v="10563" actId="478"/>
          <ac:picMkLst>
            <pc:docMk/>
            <pc:sldMk cId="480787019" sldId="528"/>
            <ac:picMk id="6" creationId="{BB2A444C-F19D-43D7-A4C3-7F393B8D468F}"/>
          </ac:picMkLst>
        </pc:picChg>
        <pc:picChg chg="del">
          <ac:chgData name="li bo" userId="86e360d6c7446f46" providerId="LiveId" clId="{6A6811F3-CC6D-492E-BAE9-B129D35FCD73}" dt="2022-04-08T14:47:33.401" v="10545" actId="478"/>
          <ac:picMkLst>
            <pc:docMk/>
            <pc:sldMk cId="480787019" sldId="528"/>
            <ac:picMk id="8" creationId="{5A60F877-AE60-46D6-9CDD-EAAA627E40EE}"/>
          </ac:picMkLst>
        </pc:picChg>
        <pc:picChg chg="add mod">
          <ac:chgData name="li bo" userId="86e360d6c7446f46" providerId="LiveId" clId="{6A6811F3-CC6D-492E-BAE9-B129D35FCD73}" dt="2022-04-08T15:03:55.505" v="10764" actId="1076"/>
          <ac:picMkLst>
            <pc:docMk/>
            <pc:sldMk cId="480787019" sldId="528"/>
            <ac:picMk id="9" creationId="{3538497F-706D-4AA4-8714-426A910AB060}"/>
          </ac:picMkLst>
        </pc:picChg>
        <pc:picChg chg="del">
          <ac:chgData name="li bo" userId="86e360d6c7446f46" providerId="LiveId" clId="{6A6811F3-CC6D-492E-BAE9-B129D35FCD73}" dt="2022-04-08T14:47:35.265" v="10548" actId="478"/>
          <ac:picMkLst>
            <pc:docMk/>
            <pc:sldMk cId="480787019" sldId="528"/>
            <ac:picMk id="10" creationId="{98E7B638-F1E1-4FDA-ACB3-4F5DC5C43942}"/>
          </ac:picMkLst>
        </pc:picChg>
        <pc:picChg chg="del">
          <ac:chgData name="li bo" userId="86e360d6c7446f46" providerId="LiveId" clId="{6A6811F3-CC6D-492E-BAE9-B129D35FCD73}" dt="2022-04-08T14:47:34.816" v="10547" actId="478"/>
          <ac:picMkLst>
            <pc:docMk/>
            <pc:sldMk cId="480787019" sldId="528"/>
            <ac:picMk id="13" creationId="{367147F8-192F-4FCC-8D85-56CF0C5E9341}"/>
          </ac:picMkLst>
        </pc:picChg>
        <pc:picChg chg="add mod">
          <ac:chgData name="li bo" userId="86e360d6c7446f46" providerId="LiveId" clId="{6A6811F3-CC6D-492E-BAE9-B129D35FCD73}" dt="2022-04-08T15:04:16.009" v="10771" actId="1076"/>
          <ac:picMkLst>
            <pc:docMk/>
            <pc:sldMk cId="480787019" sldId="528"/>
            <ac:picMk id="15" creationId="{D7397853-423E-4844-9DEF-47F222807147}"/>
          </ac:picMkLst>
        </pc:picChg>
      </pc:sldChg>
      <pc:sldChg chg="delSp modSp add del mod">
        <pc:chgData name="li bo" userId="86e360d6c7446f46" providerId="LiveId" clId="{6A6811F3-CC6D-492E-BAE9-B129D35FCD73}" dt="2022-04-08T14:43:46.288" v="10499" actId="47"/>
        <pc:sldMkLst>
          <pc:docMk/>
          <pc:sldMk cId="3682272099" sldId="528"/>
        </pc:sldMkLst>
        <pc:spChg chg="mod">
          <ac:chgData name="li bo" userId="86e360d6c7446f46" providerId="LiveId" clId="{6A6811F3-CC6D-492E-BAE9-B129D35FCD73}" dt="2022-04-08T14:33:54.110" v="10429" actId="20577"/>
          <ac:spMkLst>
            <pc:docMk/>
            <pc:sldMk cId="3682272099" sldId="528"/>
            <ac:spMk id="4" creationId="{ADD22899-EDC5-4C78-A517-39F008AEFAA9}"/>
          </ac:spMkLst>
        </pc:spChg>
        <pc:picChg chg="del">
          <ac:chgData name="li bo" userId="86e360d6c7446f46" providerId="LiveId" clId="{6A6811F3-CC6D-492E-BAE9-B129D35FCD73}" dt="2022-04-08T14:33:29.598" v="10383" actId="478"/>
          <ac:picMkLst>
            <pc:docMk/>
            <pc:sldMk cId="3682272099" sldId="528"/>
            <ac:picMk id="6" creationId="{32F4E33A-5EBE-422F-9068-F5B6829D5B12}"/>
          </ac:picMkLst>
        </pc:picChg>
        <pc:picChg chg="del">
          <ac:chgData name="li bo" userId="86e360d6c7446f46" providerId="LiveId" clId="{6A6811F3-CC6D-492E-BAE9-B129D35FCD73}" dt="2022-04-08T14:33:28.269" v="10382" actId="478"/>
          <ac:picMkLst>
            <pc:docMk/>
            <pc:sldMk cId="3682272099" sldId="528"/>
            <ac:picMk id="8" creationId="{5A60F877-AE60-46D6-9CDD-EAAA627E40EE}"/>
          </ac:picMkLst>
        </pc:picChg>
      </pc:sldChg>
      <pc:sldChg chg="addSp delSp modSp add mod modTransition modAnim">
        <pc:chgData name="li bo" userId="86e360d6c7446f46" providerId="LiveId" clId="{6A6811F3-CC6D-492E-BAE9-B129D35FCD73}" dt="2022-04-10T02:23:08.658" v="16543"/>
        <pc:sldMkLst>
          <pc:docMk/>
          <pc:sldMk cId="3230604706" sldId="529"/>
        </pc:sldMkLst>
        <pc:spChg chg="mod">
          <ac:chgData name="li bo" userId="86e360d6c7446f46" providerId="LiveId" clId="{6A6811F3-CC6D-492E-BAE9-B129D35FCD73}" dt="2022-04-08T15:20:44.401" v="10959" actId="20577"/>
          <ac:spMkLst>
            <pc:docMk/>
            <pc:sldMk cId="3230604706" sldId="529"/>
            <ac:spMk id="4" creationId="{ADD22899-EDC5-4C78-A517-39F008AEFAA9}"/>
          </ac:spMkLst>
        </pc:spChg>
        <pc:spChg chg="add mod">
          <ac:chgData name="li bo" userId="86e360d6c7446f46" providerId="LiveId" clId="{6A6811F3-CC6D-492E-BAE9-B129D35FCD73}" dt="2022-04-08T15:17:42.455" v="10886" actId="313"/>
          <ac:spMkLst>
            <pc:docMk/>
            <pc:sldMk cId="3230604706" sldId="529"/>
            <ac:spMk id="8" creationId="{83EF393B-BEB5-48FD-9028-A70A864D3DFD}"/>
          </ac:spMkLst>
        </pc:spChg>
        <pc:spChg chg="add del">
          <ac:chgData name="li bo" userId="86e360d6c7446f46" providerId="LiveId" clId="{6A6811F3-CC6D-492E-BAE9-B129D35FCD73}" dt="2022-04-08T15:16:06.994" v="10843" actId="478"/>
          <ac:spMkLst>
            <pc:docMk/>
            <pc:sldMk cId="3230604706" sldId="529"/>
            <ac:spMk id="10" creationId="{2768A884-D30F-47B5-8982-E01AE89D5EF5}"/>
          </ac:spMkLst>
        </pc:spChg>
        <pc:spChg chg="del">
          <ac:chgData name="li bo" userId="86e360d6c7446f46" providerId="LiveId" clId="{6A6811F3-CC6D-492E-BAE9-B129D35FCD73}" dt="2022-04-08T15:16:15.805" v="10846" actId="478"/>
          <ac:spMkLst>
            <pc:docMk/>
            <pc:sldMk cId="3230604706" sldId="529"/>
            <ac:spMk id="14" creationId="{6AFBDE45-A2D8-4776-B1D4-64FFA3CF1351}"/>
          </ac:spMkLst>
        </pc:spChg>
        <pc:spChg chg="del">
          <ac:chgData name="li bo" userId="86e360d6c7446f46" providerId="LiveId" clId="{6A6811F3-CC6D-492E-BAE9-B129D35FCD73}" dt="2022-04-08T15:16:15.805" v="10846" actId="478"/>
          <ac:spMkLst>
            <pc:docMk/>
            <pc:sldMk cId="3230604706" sldId="529"/>
            <ac:spMk id="16" creationId="{EE5C65C2-C9AB-4D35-87C0-686E4E5499D2}"/>
          </ac:spMkLst>
        </pc:spChg>
        <pc:picChg chg="del">
          <ac:chgData name="li bo" userId="86e360d6c7446f46" providerId="LiveId" clId="{6A6811F3-CC6D-492E-BAE9-B129D35FCD73}" dt="2022-04-08T15:12:51.397" v="10791" actId="478"/>
          <ac:picMkLst>
            <pc:docMk/>
            <pc:sldMk cId="3230604706" sldId="529"/>
            <ac:picMk id="9" creationId="{3538497F-706D-4AA4-8714-426A910AB060}"/>
          </ac:picMkLst>
        </pc:picChg>
        <pc:picChg chg="del">
          <ac:chgData name="li bo" userId="86e360d6c7446f46" providerId="LiveId" clId="{6A6811F3-CC6D-492E-BAE9-B129D35FCD73}" dt="2022-04-08T15:12:52.756" v="10792" actId="478"/>
          <ac:picMkLst>
            <pc:docMk/>
            <pc:sldMk cId="3230604706" sldId="529"/>
            <ac:picMk id="15" creationId="{D7397853-423E-4844-9DEF-47F222807147}"/>
          </ac:picMkLst>
        </pc:picChg>
      </pc:sldChg>
      <pc:sldChg chg="addSp delSp modSp add mod modTransition modAnim">
        <pc:chgData name="li bo" userId="86e360d6c7446f46" providerId="LiveId" clId="{6A6811F3-CC6D-492E-BAE9-B129D35FCD73}" dt="2022-04-10T02:23:09.675" v="16547"/>
        <pc:sldMkLst>
          <pc:docMk/>
          <pc:sldMk cId="4032222696" sldId="530"/>
        </pc:sldMkLst>
        <pc:spChg chg="del">
          <ac:chgData name="li bo" userId="86e360d6c7446f46" providerId="LiveId" clId="{6A6811F3-CC6D-492E-BAE9-B129D35FCD73}" dt="2022-04-08T15:16:12.429" v="10845" actId="478"/>
          <ac:spMkLst>
            <pc:docMk/>
            <pc:sldMk cId="4032222696" sldId="530"/>
            <ac:spMk id="8" creationId="{83EF393B-BEB5-48FD-9028-A70A864D3DFD}"/>
          </ac:spMkLst>
        </pc:spChg>
        <pc:spChg chg="mod">
          <ac:chgData name="li bo" userId="86e360d6c7446f46" providerId="LiveId" clId="{6A6811F3-CC6D-492E-BAE9-B129D35FCD73}" dt="2022-04-08T15:19:05.440" v="10900" actId="207"/>
          <ac:spMkLst>
            <pc:docMk/>
            <pc:sldMk cId="4032222696" sldId="530"/>
            <ac:spMk id="14" creationId="{6AFBDE45-A2D8-4776-B1D4-64FFA3CF1351}"/>
          </ac:spMkLst>
        </pc:spChg>
        <pc:spChg chg="mod">
          <ac:chgData name="li bo" userId="86e360d6c7446f46" providerId="LiveId" clId="{6A6811F3-CC6D-492E-BAE9-B129D35FCD73}" dt="2022-04-08T15:20:15.323" v="10925" actId="1076"/>
          <ac:spMkLst>
            <pc:docMk/>
            <pc:sldMk cId="4032222696" sldId="530"/>
            <ac:spMk id="16" creationId="{EE5C65C2-C9AB-4D35-87C0-686E4E5499D2}"/>
          </ac:spMkLst>
        </pc:spChg>
        <pc:picChg chg="add mod">
          <ac:chgData name="li bo" userId="86e360d6c7446f46" providerId="LiveId" clId="{6A6811F3-CC6D-492E-BAE9-B129D35FCD73}" dt="2022-04-08T15:19:24.336" v="10906" actId="1076"/>
          <ac:picMkLst>
            <pc:docMk/>
            <pc:sldMk cId="4032222696" sldId="530"/>
            <ac:picMk id="3" creationId="{F6949050-E0DD-452F-BB97-845D7BA6B120}"/>
          </ac:picMkLst>
        </pc:picChg>
        <pc:picChg chg="add mod">
          <ac:chgData name="li bo" userId="86e360d6c7446f46" providerId="LiveId" clId="{6A6811F3-CC6D-492E-BAE9-B129D35FCD73}" dt="2022-04-08T15:20:20.337" v="10926" actId="14100"/>
          <ac:picMkLst>
            <pc:docMk/>
            <pc:sldMk cId="4032222696" sldId="530"/>
            <ac:picMk id="6" creationId="{22E9AEFF-7042-493E-B081-5A8E7906CEC1}"/>
          </ac:picMkLst>
        </pc:picChg>
      </pc:sldChg>
      <pc:sldChg chg="addSp delSp modSp add mod modTransition modAnim">
        <pc:chgData name="li bo" userId="86e360d6c7446f46" providerId="LiveId" clId="{6A6811F3-CC6D-492E-BAE9-B129D35FCD73}" dt="2022-04-10T02:23:15.736" v="16563"/>
        <pc:sldMkLst>
          <pc:docMk/>
          <pc:sldMk cId="2698372763" sldId="531"/>
        </pc:sldMkLst>
        <pc:spChg chg="add mod">
          <ac:chgData name="li bo" userId="86e360d6c7446f46" providerId="LiveId" clId="{6A6811F3-CC6D-492E-BAE9-B129D35FCD73}" dt="2022-04-08T15:27:35.396" v="11089"/>
          <ac:spMkLst>
            <pc:docMk/>
            <pc:sldMk cId="2698372763" sldId="531"/>
            <ac:spMk id="9" creationId="{7876CC9C-DCBA-461A-87AE-D50C1CDB6555}"/>
          </ac:spMkLst>
        </pc:spChg>
        <pc:spChg chg="mod">
          <ac:chgData name="li bo" userId="86e360d6c7446f46" providerId="LiveId" clId="{6A6811F3-CC6D-492E-BAE9-B129D35FCD73}" dt="2022-04-08T15:24:42.014" v="11043" actId="1076"/>
          <ac:spMkLst>
            <pc:docMk/>
            <pc:sldMk cId="2698372763" sldId="531"/>
            <ac:spMk id="14" creationId="{6AFBDE45-A2D8-4776-B1D4-64FFA3CF1351}"/>
          </ac:spMkLst>
        </pc:spChg>
        <pc:spChg chg="del">
          <ac:chgData name="li bo" userId="86e360d6c7446f46" providerId="LiveId" clId="{6A6811F3-CC6D-492E-BAE9-B129D35FCD73}" dt="2022-04-08T15:21:11.317" v="10963" actId="478"/>
          <ac:spMkLst>
            <pc:docMk/>
            <pc:sldMk cId="2698372763" sldId="531"/>
            <ac:spMk id="16" creationId="{EE5C65C2-C9AB-4D35-87C0-686E4E5499D2}"/>
          </ac:spMkLst>
        </pc:spChg>
        <pc:picChg chg="del">
          <ac:chgData name="li bo" userId="86e360d6c7446f46" providerId="LiveId" clId="{6A6811F3-CC6D-492E-BAE9-B129D35FCD73}" dt="2022-04-08T15:21:08.205" v="10961" actId="478"/>
          <ac:picMkLst>
            <pc:docMk/>
            <pc:sldMk cId="2698372763" sldId="531"/>
            <ac:picMk id="3" creationId="{F6949050-E0DD-452F-BB97-845D7BA6B120}"/>
          </ac:picMkLst>
        </pc:picChg>
        <pc:picChg chg="add mod">
          <ac:chgData name="li bo" userId="86e360d6c7446f46" providerId="LiveId" clId="{6A6811F3-CC6D-492E-BAE9-B129D35FCD73}" dt="2022-04-08T15:24:42.014" v="11043" actId="1076"/>
          <ac:picMkLst>
            <pc:docMk/>
            <pc:sldMk cId="2698372763" sldId="531"/>
            <ac:picMk id="5" creationId="{D68A5270-B4C9-4A49-8166-1191F1CFC1E1}"/>
          </ac:picMkLst>
        </pc:picChg>
        <pc:picChg chg="del">
          <ac:chgData name="li bo" userId="86e360d6c7446f46" providerId="LiveId" clId="{6A6811F3-CC6D-492E-BAE9-B129D35FCD73}" dt="2022-04-08T15:21:09.612" v="10962" actId="478"/>
          <ac:picMkLst>
            <pc:docMk/>
            <pc:sldMk cId="2698372763" sldId="531"/>
            <ac:picMk id="6" creationId="{22E9AEFF-7042-493E-B081-5A8E7906CEC1}"/>
          </ac:picMkLst>
        </pc:picChg>
      </pc:sldChg>
      <pc:sldChg chg="addSp delSp modSp new mod modTransition modAnim">
        <pc:chgData name="li bo" userId="86e360d6c7446f46" providerId="LiveId" clId="{6A6811F3-CC6D-492E-BAE9-B129D35FCD73}" dt="2022-04-10T02:23:14.723" v="16559"/>
        <pc:sldMkLst>
          <pc:docMk/>
          <pc:sldMk cId="3857185290" sldId="532"/>
        </pc:sldMkLst>
        <pc:spChg chg="del">
          <ac:chgData name="li bo" userId="86e360d6c7446f46" providerId="LiveId" clId="{6A6811F3-CC6D-492E-BAE9-B129D35FCD73}" dt="2022-04-08T15:26:06.600" v="11079" actId="478"/>
          <ac:spMkLst>
            <pc:docMk/>
            <pc:sldMk cId="3857185290" sldId="532"/>
            <ac:spMk id="2" creationId="{487885DE-6A35-4BAB-8A05-42F52F867F72}"/>
          </ac:spMkLst>
        </pc:spChg>
        <pc:spChg chg="del">
          <ac:chgData name="li bo" userId="86e360d6c7446f46" providerId="LiveId" clId="{6A6811F3-CC6D-492E-BAE9-B129D35FCD73}" dt="2022-04-08T15:26:06.600" v="11079" actId="478"/>
          <ac:spMkLst>
            <pc:docMk/>
            <pc:sldMk cId="3857185290" sldId="532"/>
            <ac:spMk id="3" creationId="{6670EDE3-F95D-44BE-A571-1516D6122228}"/>
          </ac:spMkLst>
        </pc:spChg>
        <pc:spChg chg="add mod">
          <ac:chgData name="li bo" userId="86e360d6c7446f46" providerId="LiveId" clId="{6A6811F3-CC6D-492E-BAE9-B129D35FCD73}" dt="2022-04-08T15:27:01.897" v="11085"/>
          <ac:spMkLst>
            <pc:docMk/>
            <pc:sldMk cId="3857185290" sldId="532"/>
            <ac:spMk id="4" creationId="{0106055F-69EF-46D8-B8DE-8753208F4EE5}"/>
          </ac:spMkLst>
        </pc:spChg>
        <pc:spChg chg="add del">
          <ac:chgData name="li bo" userId="86e360d6c7446f46" providerId="LiveId" clId="{6A6811F3-CC6D-492E-BAE9-B129D35FCD73}" dt="2022-04-08T15:27:33.015" v="11088" actId="22"/>
          <ac:spMkLst>
            <pc:docMk/>
            <pc:sldMk cId="3857185290" sldId="532"/>
            <ac:spMk id="6" creationId="{D842A2AD-DF6B-4527-B535-DDE47BCAF000}"/>
          </ac:spMkLst>
        </pc:spChg>
        <pc:spChg chg="add mod">
          <ac:chgData name="li bo" userId="86e360d6c7446f46" providerId="LiveId" clId="{6A6811F3-CC6D-492E-BAE9-B129D35FCD73}" dt="2022-04-08T15:29:01.805" v="11128" actId="20577"/>
          <ac:spMkLst>
            <pc:docMk/>
            <pc:sldMk cId="3857185290" sldId="532"/>
            <ac:spMk id="7" creationId="{2E693F3E-191F-49C4-97F5-55A5E16DC697}"/>
          </ac:spMkLst>
        </pc:spChg>
        <pc:picChg chg="add mod">
          <ac:chgData name="li bo" userId="86e360d6c7446f46" providerId="LiveId" clId="{6A6811F3-CC6D-492E-BAE9-B129D35FCD73}" dt="2022-04-08T15:40:12.472" v="11222" actId="1076"/>
          <ac:picMkLst>
            <pc:docMk/>
            <pc:sldMk cId="3857185290" sldId="532"/>
            <ac:picMk id="9" creationId="{04116699-9154-4AC7-A319-34540903D5E9}"/>
          </ac:picMkLst>
        </pc:picChg>
        <pc:picChg chg="add mod">
          <ac:chgData name="li bo" userId="86e360d6c7446f46" providerId="LiveId" clId="{6A6811F3-CC6D-492E-BAE9-B129D35FCD73}" dt="2022-04-08T15:40:22.858" v="11228" actId="1076"/>
          <ac:picMkLst>
            <pc:docMk/>
            <pc:sldMk cId="3857185290" sldId="532"/>
            <ac:picMk id="11" creationId="{2DDFB405-485C-47AD-86CA-BD086A4712CF}"/>
          </ac:picMkLst>
        </pc:picChg>
        <pc:picChg chg="add mod">
          <ac:chgData name="li bo" userId="86e360d6c7446f46" providerId="LiveId" clId="{6A6811F3-CC6D-492E-BAE9-B129D35FCD73}" dt="2022-04-08T15:40:15.146" v="11223" actId="1076"/>
          <ac:picMkLst>
            <pc:docMk/>
            <pc:sldMk cId="3857185290" sldId="532"/>
            <ac:picMk id="13" creationId="{AE61DE7F-19AB-413F-B9EC-330EC2ACD0D2}"/>
          </ac:picMkLst>
        </pc:picChg>
      </pc:sldChg>
      <pc:sldChg chg="addSp delSp modSp new mod delAnim modAnim modNotesTx">
        <pc:chgData name="li bo" userId="86e360d6c7446f46" providerId="LiveId" clId="{6A6811F3-CC6D-492E-BAE9-B129D35FCD73}" dt="2022-04-09T12:56:03.709" v="15814" actId="1076"/>
        <pc:sldMkLst>
          <pc:docMk/>
          <pc:sldMk cId="4003092583" sldId="533"/>
        </pc:sldMkLst>
        <pc:spChg chg="del">
          <ac:chgData name="li bo" userId="86e360d6c7446f46" providerId="LiveId" clId="{6A6811F3-CC6D-492E-BAE9-B129D35FCD73}" dt="2022-04-08T15:32:06.232" v="11162" actId="478"/>
          <ac:spMkLst>
            <pc:docMk/>
            <pc:sldMk cId="4003092583" sldId="533"/>
            <ac:spMk id="2" creationId="{C1F6F3EC-CCBA-479C-8F66-FE3C084355F0}"/>
          </ac:spMkLst>
        </pc:spChg>
        <pc:spChg chg="del">
          <ac:chgData name="li bo" userId="86e360d6c7446f46" providerId="LiveId" clId="{6A6811F3-CC6D-492E-BAE9-B129D35FCD73}" dt="2022-04-08T15:32:06.232" v="11162" actId="478"/>
          <ac:spMkLst>
            <pc:docMk/>
            <pc:sldMk cId="4003092583" sldId="533"/>
            <ac:spMk id="3" creationId="{85D457CA-5115-41A1-9AB1-2D080E5B77F9}"/>
          </ac:spMkLst>
        </pc:spChg>
        <pc:spChg chg="add mod">
          <ac:chgData name="li bo" userId="86e360d6c7446f46" providerId="LiveId" clId="{6A6811F3-CC6D-492E-BAE9-B129D35FCD73}" dt="2022-04-08T15:35:57.926" v="11219" actId="404"/>
          <ac:spMkLst>
            <pc:docMk/>
            <pc:sldMk cId="4003092583" sldId="533"/>
            <ac:spMk id="8" creationId="{FFEC2AEF-1F20-45ED-8298-5E90B6F7CFE6}"/>
          </ac:spMkLst>
        </pc:spChg>
        <pc:spChg chg="add del mod">
          <ac:chgData name="li bo" userId="86e360d6c7446f46" providerId="LiveId" clId="{6A6811F3-CC6D-492E-BAE9-B129D35FCD73}" dt="2022-04-09T12:55:52.535" v="15810" actId="478"/>
          <ac:spMkLst>
            <pc:docMk/>
            <pc:sldMk cId="4003092583" sldId="533"/>
            <ac:spMk id="12" creationId="{3BFAE2DB-9886-4FE5-BCE7-E5BAFB500730}"/>
          </ac:spMkLst>
        </pc:spChg>
        <pc:grpChg chg="add del mod">
          <ac:chgData name="li bo" userId="86e360d6c7446f46" providerId="LiveId" clId="{6A6811F3-CC6D-492E-BAE9-B129D35FCD73}" dt="2022-04-09T12:55:59.349" v="15813" actId="478"/>
          <ac:grpSpMkLst>
            <pc:docMk/>
            <pc:sldMk cId="4003092583" sldId="533"/>
            <ac:grpSpMk id="19" creationId="{A782883E-1C61-4B8C-9D35-4285289EA204}"/>
          </ac:grpSpMkLst>
        </pc:grpChg>
        <pc:picChg chg="add mod">
          <ac:chgData name="li bo" userId="86e360d6c7446f46" providerId="LiveId" clId="{6A6811F3-CC6D-492E-BAE9-B129D35FCD73}" dt="2022-04-09T12:56:03.709" v="15814" actId="1076"/>
          <ac:picMkLst>
            <pc:docMk/>
            <pc:sldMk cId="4003092583" sldId="533"/>
            <ac:picMk id="5" creationId="{2B9F01FA-AE50-4066-B0C0-0C47BDD76CFE}"/>
          </ac:picMkLst>
        </pc:picChg>
        <pc:picChg chg="add mod">
          <ac:chgData name="li bo" userId="86e360d6c7446f46" providerId="LiveId" clId="{6A6811F3-CC6D-492E-BAE9-B129D35FCD73}" dt="2022-04-09T12:56:03.709" v="15814" actId="1076"/>
          <ac:picMkLst>
            <pc:docMk/>
            <pc:sldMk cId="4003092583" sldId="533"/>
            <ac:picMk id="7" creationId="{E3EED4AF-37B3-48C0-9FEF-B7F934985886}"/>
          </ac:picMkLst>
        </pc:picChg>
        <pc:picChg chg="add del mod">
          <ac:chgData name="li bo" userId="86e360d6c7446f46" providerId="LiveId" clId="{6A6811F3-CC6D-492E-BAE9-B129D35FCD73}" dt="2022-04-08T15:43:09.192" v="11250" actId="478"/>
          <ac:picMkLst>
            <pc:docMk/>
            <pc:sldMk cId="4003092583" sldId="533"/>
            <ac:picMk id="10" creationId="{BE454D56-F6EB-4FB2-90C2-882B81FD7213}"/>
          </ac:picMkLst>
        </pc:picChg>
        <pc:picChg chg="add mod">
          <ac:chgData name="li bo" userId="86e360d6c7446f46" providerId="LiveId" clId="{6A6811F3-CC6D-492E-BAE9-B129D35FCD73}" dt="2022-04-08T15:44:19.957" v="11269" actId="164"/>
          <ac:picMkLst>
            <pc:docMk/>
            <pc:sldMk cId="4003092583" sldId="533"/>
            <ac:picMk id="14" creationId="{95B2D13C-6F33-43F4-BEB9-83A43B122449}"/>
          </ac:picMkLst>
        </pc:picChg>
        <pc:picChg chg="add mod">
          <ac:chgData name="li bo" userId="86e360d6c7446f46" providerId="LiveId" clId="{6A6811F3-CC6D-492E-BAE9-B129D35FCD73}" dt="2022-04-08T15:44:19.957" v="11269" actId="164"/>
          <ac:picMkLst>
            <pc:docMk/>
            <pc:sldMk cId="4003092583" sldId="533"/>
            <ac:picMk id="16" creationId="{6FB985EE-954E-4DB8-AB67-7C9A4ED6458C}"/>
          </ac:picMkLst>
        </pc:picChg>
        <pc:picChg chg="add mod">
          <ac:chgData name="li bo" userId="86e360d6c7446f46" providerId="LiveId" clId="{6A6811F3-CC6D-492E-BAE9-B129D35FCD73}" dt="2022-04-08T15:44:19.957" v="11269" actId="164"/>
          <ac:picMkLst>
            <pc:docMk/>
            <pc:sldMk cId="4003092583" sldId="533"/>
            <ac:picMk id="18" creationId="{401159EF-CE4B-4C1A-8481-1E2F4F2D3E69}"/>
          </ac:picMkLst>
        </pc:picChg>
      </pc:sldChg>
      <pc:sldChg chg="addSp delSp modSp new mod ord modTransition modAnim">
        <pc:chgData name="li bo" userId="86e360d6c7446f46" providerId="LiveId" clId="{6A6811F3-CC6D-492E-BAE9-B129D35FCD73}" dt="2022-04-10T02:23:13.704" v="16555"/>
        <pc:sldMkLst>
          <pc:docMk/>
          <pc:sldMk cId="1372087597" sldId="534"/>
        </pc:sldMkLst>
        <pc:spChg chg="del">
          <ac:chgData name="li bo" userId="86e360d6c7446f46" providerId="LiveId" clId="{6A6811F3-CC6D-492E-BAE9-B129D35FCD73}" dt="2022-04-08T15:47:54.559" v="11291" actId="478"/>
          <ac:spMkLst>
            <pc:docMk/>
            <pc:sldMk cId="1372087597" sldId="534"/>
            <ac:spMk id="2" creationId="{CD479838-AEA5-49AD-8180-16B93CB15B65}"/>
          </ac:spMkLst>
        </pc:spChg>
        <pc:spChg chg="del">
          <ac:chgData name="li bo" userId="86e360d6c7446f46" providerId="LiveId" clId="{6A6811F3-CC6D-492E-BAE9-B129D35FCD73}" dt="2022-04-08T15:47:54.559" v="11291" actId="478"/>
          <ac:spMkLst>
            <pc:docMk/>
            <pc:sldMk cId="1372087597" sldId="534"/>
            <ac:spMk id="3" creationId="{63292DF2-73DA-4559-8A35-402A20724FCA}"/>
          </ac:spMkLst>
        </pc:spChg>
        <pc:spChg chg="add del">
          <ac:chgData name="li bo" userId="86e360d6c7446f46" providerId="LiveId" clId="{6A6811F3-CC6D-492E-BAE9-B129D35FCD73}" dt="2022-04-08T16:03:00.869" v="11375" actId="22"/>
          <ac:spMkLst>
            <pc:docMk/>
            <pc:sldMk cId="1372087597" sldId="534"/>
            <ac:spMk id="5" creationId="{296E6CB9-CCE3-4563-A205-0DC839656149}"/>
          </ac:spMkLst>
        </pc:spChg>
        <pc:spChg chg="add mod">
          <ac:chgData name="li bo" userId="86e360d6c7446f46" providerId="LiveId" clId="{6A6811F3-CC6D-492E-BAE9-B129D35FCD73}" dt="2022-04-09T01:35:38.107" v="11734" actId="1076"/>
          <ac:spMkLst>
            <pc:docMk/>
            <pc:sldMk cId="1372087597" sldId="534"/>
            <ac:spMk id="6" creationId="{AE6777D6-0ACD-48A4-9C0A-72F4246390E0}"/>
          </ac:spMkLst>
        </pc:spChg>
        <pc:spChg chg="add mod">
          <ac:chgData name="li bo" userId="86e360d6c7446f46" providerId="LiveId" clId="{6A6811F3-CC6D-492E-BAE9-B129D35FCD73}" dt="2022-04-08T16:10:19.979" v="11534" actId="207"/>
          <ac:spMkLst>
            <pc:docMk/>
            <pc:sldMk cId="1372087597" sldId="534"/>
            <ac:spMk id="8" creationId="{AFC666E8-617F-43E4-86B5-E659ACEE7144}"/>
          </ac:spMkLst>
        </pc:spChg>
      </pc:sldChg>
      <pc:sldChg chg="addSp delSp modSp new mod modAnim modNotesTx">
        <pc:chgData name="li bo" userId="86e360d6c7446f46" providerId="LiveId" clId="{6A6811F3-CC6D-492E-BAE9-B129D35FCD73}" dt="2022-04-10T09:04:35.470" v="16589" actId="20577"/>
        <pc:sldMkLst>
          <pc:docMk/>
          <pc:sldMk cId="1621052580" sldId="535"/>
        </pc:sldMkLst>
        <pc:spChg chg="del">
          <ac:chgData name="li bo" userId="86e360d6c7446f46" providerId="LiveId" clId="{6A6811F3-CC6D-492E-BAE9-B129D35FCD73}" dt="2022-04-08T16:08:22.104" v="11478" actId="478"/>
          <ac:spMkLst>
            <pc:docMk/>
            <pc:sldMk cId="1621052580" sldId="535"/>
            <ac:spMk id="2" creationId="{DF7C5458-3A94-47BC-8C20-9F321B7009D8}"/>
          </ac:spMkLst>
        </pc:spChg>
        <pc:spChg chg="del">
          <ac:chgData name="li bo" userId="86e360d6c7446f46" providerId="LiveId" clId="{6A6811F3-CC6D-492E-BAE9-B129D35FCD73}" dt="2022-04-08T16:08:22.104" v="11478" actId="478"/>
          <ac:spMkLst>
            <pc:docMk/>
            <pc:sldMk cId="1621052580" sldId="535"/>
            <ac:spMk id="3" creationId="{09E2F584-CC77-4181-A00C-E05063BBAB1C}"/>
          </ac:spMkLst>
        </pc:spChg>
        <pc:spChg chg="add mod">
          <ac:chgData name="li bo" userId="86e360d6c7446f46" providerId="LiveId" clId="{6A6811F3-CC6D-492E-BAE9-B129D35FCD73}" dt="2022-04-09T01:58:02.340" v="11778" actId="404"/>
          <ac:spMkLst>
            <pc:docMk/>
            <pc:sldMk cId="1621052580" sldId="535"/>
            <ac:spMk id="4" creationId="{30235EC1-86D0-4FB9-88D7-B7F37A3A2B1B}"/>
          </ac:spMkLst>
        </pc:spChg>
        <pc:spChg chg="add mod">
          <ac:chgData name="li bo" userId="86e360d6c7446f46" providerId="LiveId" clId="{6A6811F3-CC6D-492E-BAE9-B129D35FCD73}" dt="2022-04-10T09:04:35.470" v="16589" actId="20577"/>
          <ac:spMkLst>
            <pc:docMk/>
            <pc:sldMk cId="1621052580" sldId="535"/>
            <ac:spMk id="6" creationId="{382BC3CC-4E6E-4002-A3E4-5E47067B5358}"/>
          </ac:spMkLst>
        </pc:spChg>
        <pc:spChg chg="add del mod">
          <ac:chgData name="li bo" userId="86e360d6c7446f46" providerId="LiveId" clId="{6A6811F3-CC6D-492E-BAE9-B129D35FCD73}" dt="2022-04-09T01:56:54.742" v="11762" actId="478"/>
          <ac:spMkLst>
            <pc:docMk/>
            <pc:sldMk cId="1621052580" sldId="535"/>
            <ac:spMk id="7" creationId="{48333BBE-D85B-4046-906F-29AFC2219105}"/>
          </ac:spMkLst>
        </pc:spChg>
        <pc:spChg chg="add mod">
          <ac:chgData name="li bo" userId="86e360d6c7446f46" providerId="LiveId" clId="{6A6811F3-CC6D-492E-BAE9-B129D35FCD73}" dt="2022-04-09T13:40:54.502" v="15823" actId="14100"/>
          <ac:spMkLst>
            <pc:docMk/>
            <pc:sldMk cId="1621052580" sldId="535"/>
            <ac:spMk id="11" creationId="{F2388C26-DDD9-4528-9B0D-5868656C80AD}"/>
          </ac:spMkLst>
        </pc:spChg>
        <pc:spChg chg="add mod">
          <ac:chgData name="li bo" userId="86e360d6c7446f46" providerId="LiveId" clId="{6A6811F3-CC6D-492E-BAE9-B129D35FCD73}" dt="2022-04-09T03:48:55.283" v="13022" actId="2711"/>
          <ac:spMkLst>
            <pc:docMk/>
            <pc:sldMk cId="1621052580" sldId="535"/>
            <ac:spMk id="16" creationId="{E8854DE6-EE4D-42E1-9370-B4B81AC493FE}"/>
          </ac:spMkLst>
        </pc:spChg>
        <pc:picChg chg="add mod">
          <ac:chgData name="li bo" userId="86e360d6c7446f46" providerId="LiveId" clId="{6A6811F3-CC6D-492E-BAE9-B129D35FCD73}" dt="2022-04-09T03:19:02.445" v="12259" actId="1076"/>
          <ac:picMkLst>
            <pc:docMk/>
            <pc:sldMk cId="1621052580" sldId="535"/>
            <ac:picMk id="5" creationId="{249B6FD7-9E3C-41AD-AE37-C28B0BA43920}"/>
          </ac:picMkLst>
        </pc:picChg>
        <pc:picChg chg="add del mod">
          <ac:chgData name="li bo" userId="86e360d6c7446f46" providerId="LiveId" clId="{6A6811F3-CC6D-492E-BAE9-B129D35FCD73}" dt="2022-04-09T01:55:01.585" v="11754" actId="478"/>
          <ac:picMkLst>
            <pc:docMk/>
            <pc:sldMk cId="1621052580" sldId="535"/>
            <ac:picMk id="9" creationId="{02AAB46D-AB27-44E2-BD76-57B87A5D3364}"/>
          </ac:picMkLst>
        </pc:picChg>
        <pc:picChg chg="add mod">
          <ac:chgData name="li bo" userId="86e360d6c7446f46" providerId="LiveId" clId="{6A6811F3-CC6D-492E-BAE9-B129D35FCD73}" dt="2022-04-09T03:19:02.445" v="12259" actId="1076"/>
          <ac:picMkLst>
            <pc:docMk/>
            <pc:sldMk cId="1621052580" sldId="535"/>
            <ac:picMk id="12" creationId="{72916A9B-A2D4-412C-9149-7DAA74ACD761}"/>
          </ac:picMkLst>
        </pc:picChg>
        <pc:picChg chg="add mod">
          <ac:chgData name="li bo" userId="86e360d6c7446f46" providerId="LiveId" clId="{6A6811F3-CC6D-492E-BAE9-B129D35FCD73}" dt="2022-04-09T03:28:02.283" v="12443" actId="1076"/>
          <ac:picMkLst>
            <pc:docMk/>
            <pc:sldMk cId="1621052580" sldId="535"/>
            <ac:picMk id="3074" creationId="{11D4C713-80D8-4CB1-8AB7-6F991452D423}"/>
          </ac:picMkLst>
        </pc:picChg>
        <pc:picChg chg="add del mod">
          <ac:chgData name="li bo" userId="86e360d6c7446f46" providerId="LiveId" clId="{6A6811F3-CC6D-492E-BAE9-B129D35FCD73}" dt="2022-04-09T03:23:49.144" v="12329" actId="478"/>
          <ac:picMkLst>
            <pc:docMk/>
            <pc:sldMk cId="1621052580" sldId="535"/>
            <ac:picMk id="3076" creationId="{4BEC3EBA-5A35-47AD-B491-A24875FFE0BB}"/>
          </ac:picMkLst>
        </pc:picChg>
        <pc:picChg chg="add del mod">
          <ac:chgData name="li bo" userId="86e360d6c7446f46" providerId="LiveId" clId="{6A6811F3-CC6D-492E-BAE9-B129D35FCD73}" dt="2022-04-09T03:27:02.682" v="12423" actId="478"/>
          <ac:picMkLst>
            <pc:docMk/>
            <pc:sldMk cId="1621052580" sldId="535"/>
            <ac:picMk id="3078" creationId="{0397A82C-F362-4648-84F0-CBAD5E8BC1C2}"/>
          </ac:picMkLst>
        </pc:picChg>
      </pc:sldChg>
      <pc:sldChg chg="addSp delSp modSp new mod delAnim modAnim modNotesTx">
        <pc:chgData name="li bo" userId="86e360d6c7446f46" providerId="LiveId" clId="{6A6811F3-CC6D-492E-BAE9-B129D35FCD73}" dt="2022-04-09T13:43:00.462" v="15828" actId="20577"/>
        <pc:sldMkLst>
          <pc:docMk/>
          <pc:sldMk cId="3385713081" sldId="536"/>
        </pc:sldMkLst>
        <pc:spChg chg="del">
          <ac:chgData name="li bo" userId="86e360d6c7446f46" providerId="LiveId" clId="{6A6811F3-CC6D-492E-BAE9-B129D35FCD73}" dt="2022-04-09T01:59:36.205" v="11804" actId="478"/>
          <ac:spMkLst>
            <pc:docMk/>
            <pc:sldMk cId="3385713081" sldId="536"/>
            <ac:spMk id="2" creationId="{22EB69E1-FE9D-4095-94C6-66635D6FF220}"/>
          </ac:spMkLst>
        </pc:spChg>
        <pc:spChg chg="del">
          <ac:chgData name="li bo" userId="86e360d6c7446f46" providerId="LiveId" clId="{6A6811F3-CC6D-492E-BAE9-B129D35FCD73}" dt="2022-04-09T01:59:36.205" v="11804" actId="478"/>
          <ac:spMkLst>
            <pc:docMk/>
            <pc:sldMk cId="3385713081" sldId="536"/>
            <ac:spMk id="3" creationId="{FEDA2D85-7152-4E30-8AF6-912747BC2316}"/>
          </ac:spMkLst>
        </pc:spChg>
        <pc:spChg chg="add mod">
          <ac:chgData name="li bo" userId="86e360d6c7446f46" providerId="LiveId" clId="{6A6811F3-CC6D-492E-BAE9-B129D35FCD73}" dt="2022-04-09T01:59:46.166" v="11805"/>
          <ac:spMkLst>
            <pc:docMk/>
            <pc:sldMk cId="3385713081" sldId="536"/>
            <ac:spMk id="4" creationId="{2E9316A1-AFF1-4833-A5EF-143E66803167}"/>
          </ac:spMkLst>
        </pc:spChg>
        <pc:spChg chg="add mod">
          <ac:chgData name="li bo" userId="86e360d6c7446f46" providerId="LiveId" clId="{6A6811F3-CC6D-492E-BAE9-B129D35FCD73}" dt="2022-04-09T13:43:00.462" v="15828" actId="20577"/>
          <ac:spMkLst>
            <pc:docMk/>
            <pc:sldMk cId="3385713081" sldId="536"/>
            <ac:spMk id="5" creationId="{9369EFC2-C5CD-4624-9D68-C3E4893F5075}"/>
          </ac:spMkLst>
        </pc:spChg>
        <pc:spChg chg="add del mod">
          <ac:chgData name="li bo" userId="86e360d6c7446f46" providerId="LiveId" clId="{6A6811F3-CC6D-492E-BAE9-B129D35FCD73}" dt="2022-04-09T13:42:49.694" v="15825" actId="21"/>
          <ac:spMkLst>
            <pc:docMk/>
            <pc:sldMk cId="3385713081" sldId="536"/>
            <ac:spMk id="9" creationId="{176D1412-F028-4D6C-B14F-510A0D280273}"/>
          </ac:spMkLst>
        </pc:spChg>
        <pc:spChg chg="add mod">
          <ac:chgData name="li bo" userId="86e360d6c7446f46" providerId="LiveId" clId="{6A6811F3-CC6D-492E-BAE9-B129D35FCD73}" dt="2022-04-09T03:56:46.337" v="13093" actId="20577"/>
          <ac:spMkLst>
            <pc:docMk/>
            <pc:sldMk cId="3385713081" sldId="536"/>
            <ac:spMk id="11" creationId="{7E0733EF-DF94-4A78-8D0A-C4DD379A800B}"/>
          </ac:spMkLst>
        </pc:spChg>
        <pc:spChg chg="add mod">
          <ac:chgData name="li bo" userId="86e360d6c7446f46" providerId="LiveId" clId="{6A6811F3-CC6D-492E-BAE9-B129D35FCD73}" dt="2022-04-09T06:10:16.850" v="14525" actId="14100"/>
          <ac:spMkLst>
            <pc:docMk/>
            <pc:sldMk cId="3385713081" sldId="536"/>
            <ac:spMk id="13" creationId="{8648E68A-E0F9-4269-82D9-6E8D1B818403}"/>
          </ac:spMkLst>
        </pc:spChg>
        <pc:picChg chg="add del">
          <ac:chgData name="li bo" userId="86e360d6c7446f46" providerId="LiveId" clId="{6A6811F3-CC6D-492E-BAE9-B129D35FCD73}" dt="2022-04-09T03:47:33.299" v="12990" actId="478"/>
          <ac:picMkLst>
            <pc:docMk/>
            <pc:sldMk cId="3385713081" sldId="536"/>
            <ac:picMk id="2050" creationId="{1BE51869-250D-46CF-858B-4A280123B14E}"/>
          </ac:picMkLst>
        </pc:picChg>
        <pc:picChg chg="add mod">
          <ac:chgData name="li bo" userId="86e360d6c7446f46" providerId="LiveId" clId="{6A6811F3-CC6D-492E-BAE9-B129D35FCD73}" dt="2022-04-09T03:55:21.516" v="13069" actId="1076"/>
          <ac:picMkLst>
            <pc:docMk/>
            <pc:sldMk cId="3385713081" sldId="536"/>
            <ac:picMk id="2052" creationId="{7763ADE1-2131-475C-9B0D-C03EEE11D924}"/>
          </ac:picMkLst>
        </pc:picChg>
        <pc:picChg chg="add mod">
          <ac:chgData name="li bo" userId="86e360d6c7446f46" providerId="LiveId" clId="{6A6811F3-CC6D-492E-BAE9-B129D35FCD73}" dt="2022-04-09T06:10:17.353" v="14526" actId="1076"/>
          <ac:picMkLst>
            <pc:docMk/>
            <pc:sldMk cId="3385713081" sldId="536"/>
            <ac:picMk id="2054" creationId="{223883AD-3029-4105-B4C5-9E6E1ABF4B8C}"/>
          </ac:picMkLst>
        </pc:picChg>
      </pc:sldChg>
      <pc:sldChg chg="addSp delSp modSp new mod ord modAnim">
        <pc:chgData name="li bo" userId="86e360d6c7446f46" providerId="LiveId" clId="{6A6811F3-CC6D-492E-BAE9-B129D35FCD73}" dt="2022-04-09T06:11:21.971" v="14543"/>
        <pc:sldMkLst>
          <pc:docMk/>
          <pc:sldMk cId="3945171690" sldId="537"/>
        </pc:sldMkLst>
        <pc:spChg chg="del">
          <ac:chgData name="li bo" userId="86e360d6c7446f46" providerId="LiveId" clId="{6A6811F3-CC6D-492E-BAE9-B129D35FCD73}" dt="2022-04-09T03:46:07.549" v="12962" actId="478"/>
          <ac:spMkLst>
            <pc:docMk/>
            <pc:sldMk cId="3945171690" sldId="537"/>
            <ac:spMk id="2" creationId="{C3EAC0CC-88BC-41C8-928C-833000FBBE44}"/>
          </ac:spMkLst>
        </pc:spChg>
        <pc:spChg chg="del">
          <ac:chgData name="li bo" userId="86e360d6c7446f46" providerId="LiveId" clId="{6A6811F3-CC6D-492E-BAE9-B129D35FCD73}" dt="2022-04-09T03:46:07.549" v="12962" actId="478"/>
          <ac:spMkLst>
            <pc:docMk/>
            <pc:sldMk cId="3945171690" sldId="537"/>
            <ac:spMk id="3" creationId="{AB75E3CF-8AAE-4ED2-8F15-A2E55F96A86D}"/>
          </ac:spMkLst>
        </pc:spChg>
        <pc:spChg chg="add mod">
          <ac:chgData name="li bo" userId="86e360d6c7446f46" providerId="LiveId" clId="{6A6811F3-CC6D-492E-BAE9-B129D35FCD73}" dt="2022-04-09T05:05:46.245" v="13251" actId="20577"/>
          <ac:spMkLst>
            <pc:docMk/>
            <pc:sldMk cId="3945171690" sldId="537"/>
            <ac:spMk id="4" creationId="{C8D50A26-E199-4198-9716-4C24A5B8C758}"/>
          </ac:spMkLst>
        </pc:spChg>
        <pc:spChg chg="add mod">
          <ac:chgData name="li bo" userId="86e360d6c7446f46" providerId="LiveId" clId="{6A6811F3-CC6D-492E-BAE9-B129D35FCD73}" dt="2022-04-09T05:24:29.839" v="13662" actId="20577"/>
          <ac:spMkLst>
            <pc:docMk/>
            <pc:sldMk cId="3945171690" sldId="537"/>
            <ac:spMk id="8" creationId="{B77890D0-3A8C-4593-910A-0EEB74CDB41C}"/>
          </ac:spMkLst>
        </pc:spChg>
        <pc:spChg chg="add mod">
          <ac:chgData name="li bo" userId="86e360d6c7446f46" providerId="LiveId" clId="{6A6811F3-CC6D-492E-BAE9-B129D35FCD73}" dt="2022-04-09T05:53:54.843" v="14333" actId="20577"/>
          <ac:spMkLst>
            <pc:docMk/>
            <pc:sldMk cId="3945171690" sldId="537"/>
            <ac:spMk id="11" creationId="{37A21445-1442-4087-8B92-482D712BEC9D}"/>
          </ac:spMkLst>
        </pc:spChg>
        <pc:spChg chg="add del mod">
          <ac:chgData name="li bo" userId="86e360d6c7446f46" providerId="LiveId" clId="{6A6811F3-CC6D-492E-BAE9-B129D35FCD73}" dt="2022-04-09T05:23:31.683" v="13616" actId="478"/>
          <ac:spMkLst>
            <pc:docMk/>
            <pc:sldMk cId="3945171690" sldId="537"/>
            <ac:spMk id="13" creationId="{CFC3729C-3F5B-45B4-B6E8-F16B707CDB47}"/>
          </ac:spMkLst>
        </pc:spChg>
        <pc:spChg chg="add mod">
          <ac:chgData name="li bo" userId="86e360d6c7446f46" providerId="LiveId" clId="{6A6811F3-CC6D-492E-BAE9-B129D35FCD73}" dt="2022-04-09T05:42:06.008" v="14061" actId="1076"/>
          <ac:spMkLst>
            <pc:docMk/>
            <pc:sldMk cId="3945171690" sldId="537"/>
            <ac:spMk id="16" creationId="{BDBC30BB-B865-4700-B20D-63503E73E169}"/>
          </ac:spMkLst>
        </pc:spChg>
        <pc:picChg chg="add mod">
          <ac:chgData name="li bo" userId="86e360d6c7446f46" providerId="LiveId" clId="{6A6811F3-CC6D-492E-BAE9-B129D35FCD73}" dt="2022-04-09T05:35:53.198" v="13932" actId="14100"/>
          <ac:picMkLst>
            <pc:docMk/>
            <pc:sldMk cId="3945171690" sldId="537"/>
            <ac:picMk id="7" creationId="{B9485978-E240-479D-B1EA-E093E3365108}"/>
          </ac:picMkLst>
        </pc:picChg>
        <pc:picChg chg="add del mod">
          <ac:chgData name="li bo" userId="86e360d6c7446f46" providerId="LiveId" clId="{6A6811F3-CC6D-492E-BAE9-B129D35FCD73}" dt="2022-04-09T05:21:39.270" v="13574" actId="478"/>
          <ac:picMkLst>
            <pc:docMk/>
            <pc:sldMk cId="3945171690" sldId="537"/>
            <ac:picMk id="10" creationId="{C4939A5F-9FBB-4EF1-818D-FFE152368776}"/>
          </ac:picMkLst>
        </pc:picChg>
        <pc:picChg chg="add mod">
          <ac:chgData name="li bo" userId="86e360d6c7446f46" providerId="LiveId" clId="{6A6811F3-CC6D-492E-BAE9-B129D35FCD73}" dt="2022-04-09T05:35:58.978" v="13933" actId="1076"/>
          <ac:picMkLst>
            <pc:docMk/>
            <pc:sldMk cId="3945171690" sldId="537"/>
            <ac:picMk id="12" creationId="{70F0B7F0-2491-4C06-A2B0-1F79AFEAE7E0}"/>
          </ac:picMkLst>
        </pc:picChg>
        <pc:picChg chg="add del mod">
          <ac:chgData name="li bo" userId="86e360d6c7446f46" providerId="LiveId" clId="{6A6811F3-CC6D-492E-BAE9-B129D35FCD73}" dt="2022-04-09T05:04:55.850" v="13241" actId="478"/>
          <ac:picMkLst>
            <pc:docMk/>
            <pc:sldMk cId="3945171690" sldId="537"/>
            <ac:picMk id="22530" creationId="{E1BD0510-6750-4BF9-8760-C85628606680}"/>
          </ac:picMkLst>
        </pc:picChg>
        <pc:picChg chg="add mod">
          <ac:chgData name="li bo" userId="86e360d6c7446f46" providerId="LiveId" clId="{6A6811F3-CC6D-492E-BAE9-B129D35FCD73}" dt="2022-04-09T05:15:25.086" v="13468" actId="1076"/>
          <ac:picMkLst>
            <pc:docMk/>
            <pc:sldMk cId="3945171690" sldId="537"/>
            <ac:picMk id="22532" creationId="{8FF73470-5ABD-4443-98D0-0C51AA1D1709}"/>
          </ac:picMkLst>
        </pc:picChg>
      </pc:sldChg>
      <pc:sldChg chg="addSp delSp modSp new mod modAnim modNotesTx">
        <pc:chgData name="li bo" userId="86e360d6c7446f46" providerId="LiveId" clId="{6A6811F3-CC6D-492E-BAE9-B129D35FCD73}" dt="2022-04-09T13:43:05.535" v="15829" actId="20577"/>
        <pc:sldMkLst>
          <pc:docMk/>
          <pc:sldMk cId="504530147" sldId="538"/>
        </pc:sldMkLst>
        <pc:spChg chg="del">
          <ac:chgData name="li bo" userId="86e360d6c7446f46" providerId="LiveId" clId="{6A6811F3-CC6D-492E-BAE9-B129D35FCD73}" dt="2022-04-09T03:57:22.413" v="13095" actId="478"/>
          <ac:spMkLst>
            <pc:docMk/>
            <pc:sldMk cId="504530147" sldId="538"/>
            <ac:spMk id="2" creationId="{B99C71A0-2696-455F-91AF-A0AB5E17E5FE}"/>
          </ac:spMkLst>
        </pc:spChg>
        <pc:spChg chg="del">
          <ac:chgData name="li bo" userId="86e360d6c7446f46" providerId="LiveId" clId="{6A6811F3-CC6D-492E-BAE9-B129D35FCD73}" dt="2022-04-09T03:57:22.413" v="13095" actId="478"/>
          <ac:spMkLst>
            <pc:docMk/>
            <pc:sldMk cId="504530147" sldId="538"/>
            <ac:spMk id="3" creationId="{C56C031F-7B4A-46CE-BB85-353F03FB8275}"/>
          </ac:spMkLst>
        </pc:spChg>
        <pc:spChg chg="add mod">
          <ac:chgData name="li bo" userId="86e360d6c7446f46" providerId="LiveId" clId="{6A6811F3-CC6D-492E-BAE9-B129D35FCD73}" dt="2022-04-09T03:59:07.584" v="13109" actId="20577"/>
          <ac:spMkLst>
            <pc:docMk/>
            <pc:sldMk cId="504530147" sldId="538"/>
            <ac:spMk id="4" creationId="{0BBD4911-511F-4B39-B7C4-ECF1DBEB114B}"/>
          </ac:spMkLst>
        </pc:spChg>
        <pc:spChg chg="add mod">
          <ac:chgData name="li bo" userId="86e360d6c7446f46" providerId="LiveId" clId="{6A6811F3-CC6D-492E-BAE9-B129D35FCD73}" dt="2022-04-09T04:52:28.209" v="13216" actId="1076"/>
          <ac:spMkLst>
            <pc:docMk/>
            <pc:sldMk cId="504530147" sldId="538"/>
            <ac:spMk id="15" creationId="{2DDAEF2C-BB0C-4F75-9785-48B3543DACE9}"/>
          </ac:spMkLst>
        </pc:spChg>
        <pc:spChg chg="add mod">
          <ac:chgData name="li bo" userId="86e360d6c7446f46" providerId="LiveId" clId="{6A6811F3-CC6D-492E-BAE9-B129D35FCD73}" dt="2022-04-09T04:52:24.106" v="13215" actId="1076"/>
          <ac:spMkLst>
            <pc:docMk/>
            <pc:sldMk cId="504530147" sldId="538"/>
            <ac:spMk id="16" creationId="{A0E6F831-CFFE-47C9-AE51-192835F5821A}"/>
          </ac:spMkLst>
        </pc:spChg>
        <pc:spChg chg="add mod">
          <ac:chgData name="li bo" userId="86e360d6c7446f46" providerId="LiveId" clId="{6A6811F3-CC6D-492E-BAE9-B129D35FCD73}" dt="2022-04-09T04:52:52.587" v="13221" actId="20577"/>
          <ac:spMkLst>
            <pc:docMk/>
            <pc:sldMk cId="504530147" sldId="538"/>
            <ac:spMk id="22" creationId="{CAA1EBF6-8B6A-45D6-8D5F-495C7E774D40}"/>
          </ac:spMkLst>
        </pc:spChg>
        <pc:spChg chg="add mod">
          <ac:chgData name="li bo" userId="86e360d6c7446f46" providerId="LiveId" clId="{6A6811F3-CC6D-492E-BAE9-B129D35FCD73}" dt="2022-04-09T04:53:49.023" v="13237" actId="1076"/>
          <ac:spMkLst>
            <pc:docMk/>
            <pc:sldMk cId="504530147" sldId="538"/>
            <ac:spMk id="24" creationId="{91A68DA3-1334-47FC-BBAD-2BFAAF5E1BB4}"/>
          </ac:spMkLst>
        </pc:spChg>
        <pc:spChg chg="add mod">
          <ac:chgData name="li bo" userId="86e360d6c7446f46" providerId="LiveId" clId="{6A6811F3-CC6D-492E-BAE9-B129D35FCD73}" dt="2022-04-09T13:43:05.535" v="15829" actId="20577"/>
          <ac:spMkLst>
            <pc:docMk/>
            <pc:sldMk cId="504530147" sldId="538"/>
            <ac:spMk id="25" creationId="{E223D779-E635-4454-A649-0E7359313536}"/>
          </ac:spMkLst>
        </pc:spChg>
        <pc:grpChg chg="add mod">
          <ac:chgData name="li bo" userId="86e360d6c7446f46" providerId="LiveId" clId="{6A6811F3-CC6D-492E-BAE9-B129D35FCD73}" dt="2022-04-09T04:52:32.137" v="13217" actId="1076"/>
          <ac:grpSpMkLst>
            <pc:docMk/>
            <pc:sldMk cId="504530147" sldId="538"/>
            <ac:grpSpMk id="17" creationId="{676EDA1A-EA9B-4363-B798-28DC6B5F1148}"/>
          </ac:grpSpMkLst>
        </pc:grpChg>
        <pc:grpChg chg="add mod">
          <ac:chgData name="li bo" userId="86e360d6c7446f46" providerId="LiveId" clId="{6A6811F3-CC6D-492E-BAE9-B129D35FCD73}" dt="2022-04-09T04:52:32.137" v="13217" actId="1076"/>
          <ac:grpSpMkLst>
            <pc:docMk/>
            <pc:sldMk cId="504530147" sldId="538"/>
            <ac:grpSpMk id="18" creationId="{06CE3295-1F23-4592-AFEA-AEC409653C08}"/>
          </ac:grpSpMkLst>
        </pc:grpChg>
        <pc:picChg chg="add mod">
          <ac:chgData name="li bo" userId="86e360d6c7446f46" providerId="LiveId" clId="{6A6811F3-CC6D-492E-BAE9-B129D35FCD73}" dt="2022-04-09T04:53:45.696" v="13236" actId="1076"/>
          <ac:picMkLst>
            <pc:docMk/>
            <pc:sldMk cId="504530147" sldId="538"/>
            <ac:picMk id="6" creationId="{53AA267E-3041-4130-828E-CD004278F511}"/>
          </ac:picMkLst>
        </pc:picChg>
        <pc:picChg chg="add del">
          <ac:chgData name="li bo" userId="86e360d6c7446f46" providerId="LiveId" clId="{6A6811F3-CC6D-492E-BAE9-B129D35FCD73}" dt="2022-04-09T03:58:37.808" v="13101" actId="478"/>
          <ac:picMkLst>
            <pc:docMk/>
            <pc:sldMk cId="504530147" sldId="538"/>
            <ac:picMk id="8" creationId="{3B11F942-A100-4BED-8817-EC25D2E0787C}"/>
          </ac:picMkLst>
        </pc:picChg>
        <pc:picChg chg="add del mod">
          <ac:chgData name="li bo" userId="86e360d6c7446f46" providerId="LiveId" clId="{6A6811F3-CC6D-492E-BAE9-B129D35FCD73}" dt="2022-04-09T04:47:54.487" v="13114" actId="478"/>
          <ac:picMkLst>
            <pc:docMk/>
            <pc:sldMk cId="504530147" sldId="538"/>
            <ac:picMk id="10" creationId="{10F11D1E-4A5E-4696-9F42-56C852471094}"/>
          </ac:picMkLst>
        </pc:picChg>
        <pc:picChg chg="add mod">
          <ac:chgData name="li bo" userId="86e360d6c7446f46" providerId="LiveId" clId="{6A6811F3-CC6D-492E-BAE9-B129D35FCD73}" dt="2022-04-09T04:49:26.568" v="13150" actId="164"/>
          <ac:picMkLst>
            <pc:docMk/>
            <pc:sldMk cId="504530147" sldId="538"/>
            <ac:picMk id="12" creationId="{D15A70EC-89B7-43DC-839F-0B686F8FF17E}"/>
          </ac:picMkLst>
        </pc:picChg>
        <pc:picChg chg="add mod">
          <ac:chgData name="li bo" userId="86e360d6c7446f46" providerId="LiveId" clId="{6A6811F3-CC6D-492E-BAE9-B129D35FCD73}" dt="2022-04-09T04:49:30.487" v="13151" actId="164"/>
          <ac:picMkLst>
            <pc:docMk/>
            <pc:sldMk cId="504530147" sldId="538"/>
            <ac:picMk id="14" creationId="{DD3A8693-673B-4979-92C8-602D28FB732A}"/>
          </ac:picMkLst>
        </pc:picChg>
        <pc:picChg chg="add mod">
          <ac:chgData name="li bo" userId="86e360d6c7446f46" providerId="LiveId" clId="{6A6811F3-CC6D-492E-BAE9-B129D35FCD73}" dt="2022-04-09T04:52:43.529" v="13219" actId="1076"/>
          <ac:picMkLst>
            <pc:docMk/>
            <pc:sldMk cId="504530147" sldId="538"/>
            <ac:picMk id="20" creationId="{A6067AE3-0804-4B58-981A-0DCDC370CBA9}"/>
          </ac:picMkLst>
        </pc:picChg>
      </pc:sldChg>
      <pc:sldChg chg="addSp delSp modSp new mod modAnim">
        <pc:chgData name="li bo" userId="86e360d6c7446f46" providerId="LiveId" clId="{6A6811F3-CC6D-492E-BAE9-B129D35FCD73}" dt="2022-04-09T06:11:49.743" v="14548"/>
        <pc:sldMkLst>
          <pc:docMk/>
          <pc:sldMk cId="2273408513" sldId="539"/>
        </pc:sldMkLst>
        <pc:spChg chg="del">
          <ac:chgData name="li bo" userId="86e360d6c7446f46" providerId="LiveId" clId="{6A6811F3-CC6D-492E-BAE9-B129D35FCD73}" dt="2022-04-09T05:21:43.106" v="13576" actId="478"/>
          <ac:spMkLst>
            <pc:docMk/>
            <pc:sldMk cId="2273408513" sldId="539"/>
            <ac:spMk id="2" creationId="{BED92DC7-0279-4B87-88CF-F297F40DD724}"/>
          </ac:spMkLst>
        </pc:spChg>
        <pc:spChg chg="del">
          <ac:chgData name="li bo" userId="86e360d6c7446f46" providerId="LiveId" clId="{6A6811F3-CC6D-492E-BAE9-B129D35FCD73}" dt="2022-04-09T05:21:43.106" v="13576" actId="478"/>
          <ac:spMkLst>
            <pc:docMk/>
            <pc:sldMk cId="2273408513" sldId="539"/>
            <ac:spMk id="3" creationId="{3D3C7C49-9E6F-47E4-B400-183F47FF5CCD}"/>
          </ac:spMkLst>
        </pc:spChg>
        <pc:spChg chg="add mod">
          <ac:chgData name="li bo" userId="86e360d6c7446f46" providerId="LiveId" clId="{6A6811F3-CC6D-492E-BAE9-B129D35FCD73}" dt="2022-04-09T05:21:56.648" v="13598" actId="20577"/>
          <ac:spMkLst>
            <pc:docMk/>
            <pc:sldMk cId="2273408513" sldId="539"/>
            <ac:spMk id="6" creationId="{5B1D002C-7428-4A4B-8FD6-BF74659459EE}"/>
          </ac:spMkLst>
        </pc:spChg>
        <pc:spChg chg="add mod">
          <ac:chgData name="li bo" userId="86e360d6c7446f46" providerId="LiveId" clId="{6A6811F3-CC6D-492E-BAE9-B129D35FCD73}" dt="2022-04-09T06:00:04.366" v="14364" actId="207"/>
          <ac:spMkLst>
            <pc:docMk/>
            <pc:sldMk cId="2273408513" sldId="539"/>
            <ac:spMk id="7" creationId="{67AECAA0-56A7-46E6-B387-FC7E3563D411}"/>
          </ac:spMkLst>
        </pc:spChg>
        <pc:spChg chg="add mod">
          <ac:chgData name="li bo" userId="86e360d6c7446f46" providerId="LiveId" clId="{6A6811F3-CC6D-492E-BAE9-B129D35FCD73}" dt="2022-04-09T05:47:53.540" v="14205" actId="14100"/>
          <ac:spMkLst>
            <pc:docMk/>
            <pc:sldMk cId="2273408513" sldId="539"/>
            <ac:spMk id="11" creationId="{211433F4-D993-4F3D-B972-1EB55115AAAF}"/>
          </ac:spMkLst>
        </pc:spChg>
        <pc:spChg chg="add mod">
          <ac:chgData name="li bo" userId="86e360d6c7446f46" providerId="LiveId" clId="{6A6811F3-CC6D-492E-BAE9-B129D35FCD73}" dt="2022-04-09T05:47:44.788" v="14202" actId="1076"/>
          <ac:spMkLst>
            <pc:docMk/>
            <pc:sldMk cId="2273408513" sldId="539"/>
            <ac:spMk id="12" creationId="{9D984645-3AF0-4DD9-9DE5-CA7E76D0C35F}"/>
          </ac:spMkLst>
        </pc:spChg>
        <pc:spChg chg="add mod">
          <ac:chgData name="li bo" userId="86e360d6c7446f46" providerId="LiveId" clId="{6A6811F3-CC6D-492E-BAE9-B129D35FCD73}" dt="2022-04-09T06:00:14.392" v="14368" actId="208"/>
          <ac:spMkLst>
            <pc:docMk/>
            <pc:sldMk cId="2273408513" sldId="539"/>
            <ac:spMk id="13" creationId="{71C46788-87AB-4651-9FE7-BB88D921C25D}"/>
          </ac:spMkLst>
        </pc:spChg>
        <pc:spChg chg="add mod">
          <ac:chgData name="li bo" userId="86e360d6c7446f46" providerId="LiveId" clId="{6A6811F3-CC6D-492E-BAE9-B129D35FCD73}" dt="2022-04-09T05:58:03.078" v="14354" actId="207"/>
          <ac:spMkLst>
            <pc:docMk/>
            <pc:sldMk cId="2273408513" sldId="539"/>
            <ac:spMk id="15" creationId="{D1C9DBDC-3686-42AD-952C-CDFD52132829}"/>
          </ac:spMkLst>
        </pc:spChg>
        <pc:spChg chg="add mod">
          <ac:chgData name="li bo" userId="86e360d6c7446f46" providerId="LiveId" clId="{6A6811F3-CC6D-492E-BAE9-B129D35FCD73}" dt="2022-04-09T05:55:28.645" v="14351" actId="1076"/>
          <ac:spMkLst>
            <pc:docMk/>
            <pc:sldMk cId="2273408513" sldId="539"/>
            <ac:spMk id="17" creationId="{C9167D0E-F267-49CB-8F52-8F913348B01D}"/>
          </ac:spMkLst>
        </pc:spChg>
        <pc:picChg chg="add del mod">
          <ac:chgData name="li bo" userId="86e360d6c7446f46" providerId="LiveId" clId="{6A6811F3-CC6D-492E-BAE9-B129D35FCD73}" dt="2022-04-09T05:36:01.738" v="13934" actId="478"/>
          <ac:picMkLst>
            <pc:docMk/>
            <pc:sldMk cId="2273408513" sldId="539"/>
            <ac:picMk id="5" creationId="{3A1D0CD7-B2CD-4266-AFDD-2ECF234B098A}"/>
          </ac:picMkLst>
        </pc:picChg>
        <pc:picChg chg="add mod">
          <ac:chgData name="li bo" userId="86e360d6c7446f46" providerId="LiveId" clId="{6A6811F3-CC6D-492E-BAE9-B129D35FCD73}" dt="2022-04-09T05:47:46.044" v="14203" actId="1076"/>
          <ac:picMkLst>
            <pc:docMk/>
            <pc:sldMk cId="2273408513" sldId="539"/>
            <ac:picMk id="9" creationId="{DB4D8A05-31B4-4B3F-9523-8B2BB1E550E3}"/>
          </ac:picMkLst>
        </pc:picChg>
      </pc:sldChg>
      <pc:sldChg chg="add del">
        <pc:chgData name="li bo" userId="86e360d6c7446f46" providerId="LiveId" clId="{6A6811F3-CC6D-492E-BAE9-B129D35FCD73}" dt="2022-04-10T09:02:08.189" v="16584" actId="47"/>
        <pc:sldMkLst>
          <pc:docMk/>
          <pc:sldMk cId="203889549" sldId="540"/>
        </pc:sldMkLst>
      </pc:sldChg>
      <pc:sldChg chg="add del">
        <pc:chgData name="li bo" userId="86e360d6c7446f46" providerId="LiveId" clId="{6A6811F3-CC6D-492E-BAE9-B129D35FCD73}" dt="2022-04-10T09:02:10.918" v="16585" actId="47"/>
        <pc:sldMkLst>
          <pc:docMk/>
          <pc:sldMk cId="122179734" sldId="541"/>
        </pc:sldMkLst>
      </pc:sldChg>
      <pc:sldChg chg="addSp delSp modSp new mod">
        <pc:chgData name="li bo" userId="86e360d6c7446f46" providerId="LiveId" clId="{6A6811F3-CC6D-492E-BAE9-B129D35FCD73}" dt="2022-04-09T09:22:11.846" v="15282" actId="20577"/>
        <pc:sldMkLst>
          <pc:docMk/>
          <pc:sldMk cId="2625673139" sldId="542"/>
        </pc:sldMkLst>
        <pc:spChg chg="del">
          <ac:chgData name="li bo" userId="86e360d6c7446f46" providerId="LiveId" clId="{6A6811F3-CC6D-492E-BAE9-B129D35FCD73}" dt="2022-04-09T09:10:39.165" v="15109" actId="478"/>
          <ac:spMkLst>
            <pc:docMk/>
            <pc:sldMk cId="2625673139" sldId="542"/>
            <ac:spMk id="2" creationId="{CAE2A679-1788-4364-844F-8E2D602578BE}"/>
          </ac:spMkLst>
        </pc:spChg>
        <pc:spChg chg="del">
          <ac:chgData name="li bo" userId="86e360d6c7446f46" providerId="LiveId" clId="{6A6811F3-CC6D-492E-BAE9-B129D35FCD73}" dt="2022-04-09T09:10:39.165" v="15109" actId="478"/>
          <ac:spMkLst>
            <pc:docMk/>
            <pc:sldMk cId="2625673139" sldId="542"/>
            <ac:spMk id="3" creationId="{BE8F8A91-C64B-4A31-8A79-9B7E968EFC1A}"/>
          </ac:spMkLst>
        </pc:spChg>
        <pc:spChg chg="add mod">
          <ac:chgData name="li bo" userId="86e360d6c7446f46" providerId="LiveId" clId="{6A6811F3-CC6D-492E-BAE9-B129D35FCD73}" dt="2022-04-09T09:22:11.846" v="15282" actId="20577"/>
          <ac:spMkLst>
            <pc:docMk/>
            <pc:sldMk cId="2625673139" sldId="542"/>
            <ac:spMk id="6" creationId="{9FC8AEEE-E090-45DE-AE22-EE4039780CE5}"/>
          </ac:spMkLst>
        </pc:spChg>
        <pc:spChg chg="add mod">
          <ac:chgData name="li bo" userId="86e360d6c7446f46" providerId="LiveId" clId="{6A6811F3-CC6D-492E-BAE9-B129D35FCD73}" dt="2022-04-09T09:20:36.608" v="15273" actId="1076"/>
          <ac:spMkLst>
            <pc:docMk/>
            <pc:sldMk cId="2625673139" sldId="542"/>
            <ac:spMk id="10" creationId="{6C764CFB-B2E9-455F-AE99-F863705C55EC}"/>
          </ac:spMkLst>
        </pc:spChg>
        <pc:picChg chg="add mod">
          <ac:chgData name="li bo" userId="86e360d6c7446f46" providerId="LiveId" clId="{6A6811F3-CC6D-492E-BAE9-B129D35FCD73}" dt="2022-04-09T09:20:53.818" v="15275" actId="1076"/>
          <ac:picMkLst>
            <pc:docMk/>
            <pc:sldMk cId="2625673139" sldId="542"/>
            <ac:picMk id="5" creationId="{2DFD34D4-47DC-4FF1-BD38-D67DF2810E7C}"/>
          </ac:picMkLst>
        </pc:picChg>
        <pc:picChg chg="add mod">
          <ac:chgData name="li bo" userId="86e360d6c7446f46" providerId="LiveId" clId="{6A6811F3-CC6D-492E-BAE9-B129D35FCD73}" dt="2022-04-09T09:20:34.079" v="15272" actId="1076"/>
          <ac:picMkLst>
            <pc:docMk/>
            <pc:sldMk cId="2625673139" sldId="542"/>
            <ac:picMk id="8" creationId="{17ED7B25-BF0D-4F81-8473-3B98D98F17DA}"/>
          </ac:picMkLst>
        </pc:picChg>
      </pc:sldChg>
      <pc:sldChg chg="add">
        <pc:chgData name="li bo" userId="86e360d6c7446f46" providerId="LiveId" clId="{6A6811F3-CC6D-492E-BAE9-B129D35FCD73}" dt="2023-01-06T10:09:01.178" v="16604"/>
        <pc:sldMkLst>
          <pc:docMk/>
          <pc:sldMk cId="862128133" sldId="5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52976-C2C2-4239-B57E-2A6FF8D814DE}" type="datetimeFigureOut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258E-1E19-474F-8C89-16B7C99980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1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 high D data: online shopping patterns, network data, etc.</a:t>
            </a:r>
          </a:p>
          <a:p>
            <a:endParaRPr lang="en-US" altLang="zh-CN" dirty="0"/>
          </a:p>
          <a:p>
            <a:r>
              <a:rPr lang="en-US" altLang="zh-CN" dirty="0"/>
              <a:t>XTX: (p+1)x(p+1) matrix, but only n independent components.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14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46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James–Stein theorem came as a rude shock to the statistical world of 1961. </a:t>
            </a:r>
          </a:p>
          <a:p>
            <a:r>
              <a:rPr lang="en-US" altLang="zh-CN" dirty="0"/>
              <a:t>The defeat came on MLE’s home field: normal observations with squared error loss.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points to consider:</a:t>
            </a:r>
          </a:p>
          <a:p>
            <a:r>
              <a:rPr lang="en-US" altLang="zh-CN" dirty="0"/>
              <a:t>(1) All coefficients are non-zero, so dropping any of them is biased.</a:t>
            </a:r>
          </a:p>
          <a:p>
            <a:r>
              <a:rPr lang="en-US" altLang="zh-CN" dirty="0"/>
              <a:t>(2) But n is small </a:t>
            </a:r>
            <a:r>
              <a:rPr lang="en-US" altLang="zh-CN" dirty="0" err="1"/>
              <a:t>w.r.t.</a:t>
            </a:r>
            <a:r>
              <a:rPr lang="en-US" altLang="zh-CN" dirty="0"/>
              <a:t> 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2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terms of reducing prediction error, simpler models are favored, even though the ground truth includes all the coefficients…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76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different from AIC, BIC, which estimate the penalty of complexity after fitting.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9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8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Similar to bias-variance decomposition of parameters.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6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Simplest case: beta’ = a * beta, </a:t>
            </a:r>
          </a:p>
          <a:p>
            <a:endParaRPr lang="en-US" altLang="zh-CN" dirty="0"/>
          </a:p>
          <a:p>
            <a:r>
              <a:rPr lang="en-US" altLang="zh-CN" dirty="0"/>
              <a:t>if a &lt; 1, then var(beta’) &lt; var(beta).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83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45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Usually in a linear-regression fit with p variables, the degrees-of-freedom of the fit is p, the number of free parameters.</a:t>
            </a:r>
          </a:p>
          <a:p>
            <a:r>
              <a:rPr lang="en-US" altLang="zh-CN" dirty="0"/>
              <a:t>Although all p coefficients in a ridge fit will be non-zero, they are fitted in a restricted fashion controlled by λ.</a:t>
            </a:r>
          </a:p>
          <a:p>
            <a:endParaRPr lang="en-US" altLang="zh-CN" dirty="0"/>
          </a:p>
          <a:p>
            <a:r>
              <a:rPr lang="en-US" altLang="zh-CN" dirty="0"/>
              <a:t>Observe the switching signs of some coefficients.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E258E-1E19-474F-8C89-16B7C99980C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9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E14B5-1A45-4E7D-8122-39745A482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0B4F7-EEB5-400A-9761-9B951242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C5122F-4E75-4F3C-94D9-6B9D46A2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657-E57B-A04A-8EA3-22C1FA04C055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E21088-59A6-4EE2-8ED7-ED9ADBE8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F78939-4EE2-4A7B-A502-EFAA8FA5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5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12CD0-6D44-4C07-8849-AC7BDBD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44F2BF-E2C6-4D6C-9535-F46580084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81272-B508-46E5-A51E-06C73D37D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D9EA-3AB1-BB4E-A093-053742EE4311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AAE15-169C-4EEE-809C-A083A9B8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3A6ACE-D619-4754-8712-0D6A5E5F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2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AC278A-369A-483F-840B-F550EC497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DD031A-CFF6-48EB-AD6F-233F9511D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0DEC69-5DC4-4BF4-B7E6-86B120F9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24256-C349-C943-9558-BD63960153D5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52568-49C7-4CD8-AD84-18F2BCD8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35DB9-F347-4073-B007-256B7C7E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8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571B8-67A6-42FB-BBC0-BD3914BC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1DE6F-262D-4377-9BCD-B69D7FBB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44EDA-41FF-41B5-8F27-0957DE0E0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B5BF-E8D6-DC48-844D-A30F73B70941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F1C9A-D20F-4D3C-A0F5-AF1D3ECE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184FE-C5E1-4145-B578-22F89EBB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22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BE1A8-E21A-48AD-94C7-9C249F8D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B97005-FE88-47BA-868C-D23B751D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E8C0A-871D-4C32-8BA1-22C6C913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DDC0-2911-824D-A71B-B86C041D73A3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C53346-8DFD-46DE-8E4D-69032194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3954F-67E0-4E64-93EA-2103B9A1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9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4724C-EEFA-44E7-BD6C-E3E3D358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F385-F4BB-4CE1-9FE6-8EFC23DC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61D4ED-3500-463E-BFE5-398CA8044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6B250E-D367-4418-BA9F-D21EC1CA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FAB4B-ED8E-154F-B3F2-BE3FB966B533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F4B0EF-963B-47C2-85CF-4D10FDC6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D07C1C-C696-4D2A-B07D-90EC65B4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06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6DC06-FC3D-4678-82D8-01DB98AB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18DF0-4C7C-4E08-AB4E-8C7F7FCD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A375F3-B1A7-42F6-9BAA-E1C2BB1C6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B08EFC-6B4F-4F02-BF9E-AE03338D5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084F8D-0F1E-4F10-9427-3337040FA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7F204F-E64A-402F-BEF2-295A5EAA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D5CA-2EF9-164D-9045-C59C9C8717FE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DC1454-6DC8-4C81-9330-47631CC5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9F77EA-8638-4484-B6E3-E4D28167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7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B40A4-A68D-423D-9027-A1D1005C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C96F33-3207-4D5C-9618-FB67536A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C4D61-9CD2-9141-8F7C-6348D0A929E1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E0297A-30F2-4838-A54A-BE828583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856E45-47B3-42F4-8D96-116CA564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2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8ED5E8-0888-4EDB-98B4-68100DC9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B966-426B-A245-8D49-E8A625ACEA78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FE6254-D387-4223-835D-3EAA3ADF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D0433-1E6F-44CF-B734-6111B1FE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56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94711-8A89-4DB4-8929-65E29BF5A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B925A-68D7-4725-86D0-FBCE74A9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87DEB3-33B4-42AB-8A81-164D49261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A1C1B-3B44-4C76-AE2E-0BD2B522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AA25-BACA-4F41-A772-54C7D7C44F4E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6DD63-A701-4159-A307-E09F6050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382ECD-74FA-414E-8EB8-F9C9297B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3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07A3F-77D7-416D-8095-F3990226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E57A0C-5786-4A78-8379-7972C2E9B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BAC323-C850-411C-B3D2-F0CF916D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82750-725E-4AD4-AE8B-64CC7234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701D-984D-6347-8FEC-DEA17DE862C4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2DCFED-9144-4AAF-9DAE-35880712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7B818-3F86-4D27-A0CE-E899DA3A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9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3B9E53-EFFC-4788-BE45-D147FB22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B6130B-664B-4524-BA61-C3242A2FB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E54E8F-73F3-4427-A1A1-4C0EF6B15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58EC-D952-E54E-8998-EF444FC22DFF}" type="datetime1">
              <a:rPr lang="zh-CN" altLang="en-US" smtClean="0"/>
              <a:t>2023/4/7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5DB7B-16CD-4260-9BE5-BDACC959E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0A3D3-7F6D-4BC2-BBCD-957C03C0B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6BC1F-28B5-4357-A5D3-83BBD23410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3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57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2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Regression with Regularization I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D9804-FAFF-4614-97AD-923CEEA74B70}"/>
              </a:ext>
            </a:extLst>
          </p:cNvPr>
          <p:cNvSpPr txBox="1"/>
          <p:nvPr/>
        </p:nvSpPr>
        <p:spPr>
          <a:xfrm>
            <a:off x="3941086" y="4620683"/>
            <a:ext cx="4309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Analysis, 2023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5640C7-0DF6-2C24-A138-ECE7713B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274ACF7-E9E5-4C79-983C-B3720FB8F821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3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Example 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813932-A9F5-4431-BB02-1195527E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64" y="824669"/>
            <a:ext cx="6737266" cy="1117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8B33DB-FD4E-42BF-AC06-48C1EE50A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7" y="2016057"/>
            <a:ext cx="5062341" cy="20398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3DC6BF-F74A-457A-9191-141C3BBBD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17" y="4157952"/>
            <a:ext cx="7138642" cy="76696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1B33D18-850A-48EF-A821-9D656CB277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43717" y="5026909"/>
            <a:ext cx="7054831" cy="112247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We then drop some small coefficients from the models and repeat the above process.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Fitting to all regressors using OLS is sub-optimal.</a:t>
            </a: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D8DA9B-8A7F-4D86-979C-D0F1E8897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287" y="3429000"/>
            <a:ext cx="3076489" cy="267168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DA6E7CF-F4AE-479D-BC88-0628D5B0F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094" y="934163"/>
            <a:ext cx="3165780" cy="20374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8C24D32-D382-4A51-D932-744E660D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0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1E527E-56A8-4D8A-A171-B5B906B7B262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Regularized Regression</a:t>
            </a:r>
            <a:endParaRPr lang="en-US" altLang="zh-CN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F7E657-510F-46D1-8401-BC48220E35EF}"/>
              </a:ext>
            </a:extLst>
          </p:cNvPr>
          <p:cNvSpPr txBox="1"/>
          <p:nvPr/>
        </p:nvSpPr>
        <p:spPr>
          <a:xfrm>
            <a:off x="737656" y="928264"/>
            <a:ext cx="9066743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obtain a model that fits the (training) data well, we primarily used the maximum likelihood estimations, e.g., by minimizing the negative log-likelihood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BF7CC5-D7B9-4F5B-B5F7-7BFD5900CC8A}"/>
              </a:ext>
            </a:extLst>
          </p:cNvPr>
          <p:cNvSpPr txBox="1"/>
          <p:nvPr/>
        </p:nvSpPr>
        <p:spPr>
          <a:xfrm>
            <a:off x="737656" y="2317893"/>
            <a:ext cx="263207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linear regression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9EBF0E-587A-4C71-97B1-3089D368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50" y="2823968"/>
            <a:ext cx="4915554" cy="734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4A7AB6-70D9-4123-9968-EB716172E29B}"/>
                  </a:ext>
                </a:extLst>
              </p:cNvPr>
              <p:cNvSpPr txBox="1"/>
              <p:nvPr/>
            </p:nvSpPr>
            <p:spPr>
              <a:xfrm>
                <a:off x="737656" y="3696685"/>
                <a:ext cx="6823077" cy="172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have done similar treatment for GLMs. The loss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accommodates the fitting to training data. 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for prediction, we ultimately care about generalization !!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Regularization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add a (complexity) penalty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44A7AB6-70D9-4123-9968-EB716172E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6" y="3696685"/>
                <a:ext cx="6823077" cy="1723742"/>
              </a:xfrm>
              <a:prstGeom prst="rect">
                <a:avLst/>
              </a:prstGeom>
              <a:blipFill>
                <a:blip r:embed="rId4"/>
                <a:stretch>
                  <a:fillRect l="-743" t="-730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D1FB1379-B067-4385-8931-C2E41A3B4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898" y="5563201"/>
            <a:ext cx="3630441" cy="366535"/>
          </a:xfrm>
          <a:prstGeom prst="rect">
            <a:avLst/>
          </a:prstGeom>
        </p:spPr>
      </p:pic>
      <p:pic>
        <p:nvPicPr>
          <p:cNvPr id="14" name="Picture 2" descr="Lesson 2: Statistical Learning and Model Selection">
            <a:extLst>
              <a:ext uri="{FF2B5EF4-FFF2-40B4-BE49-F238E27FC236}">
                <a16:creationId xmlns:a16="http://schemas.microsoft.com/office/drawing/2014/main" id="{1EF9E0A2-D030-418D-8BCB-7C6F44F8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93" y="3558303"/>
            <a:ext cx="3853913" cy="267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8C4686E-9141-4807-BC3A-A405A85C31D7}"/>
              </a:ext>
            </a:extLst>
          </p:cNvPr>
          <p:cNvGrpSpPr/>
          <p:nvPr/>
        </p:nvGrpSpPr>
        <p:grpSpPr>
          <a:xfrm>
            <a:off x="3126998" y="1804337"/>
            <a:ext cx="5534865" cy="466389"/>
            <a:chOff x="3670139" y="1931099"/>
            <a:chExt cx="5534865" cy="46638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116FB2-0897-46EC-B3AD-D7253D86B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0537"/>
            <a:stretch/>
          </p:blipFill>
          <p:spPr>
            <a:xfrm>
              <a:off x="3670139" y="1931099"/>
              <a:ext cx="3399528" cy="43956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31729A7-A3C5-4D62-ADC0-79EC3D009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5615" t="48360" b="2176"/>
            <a:stretch/>
          </p:blipFill>
          <p:spPr>
            <a:xfrm>
              <a:off x="7016209" y="1957920"/>
              <a:ext cx="2188795" cy="439568"/>
            </a:xfrm>
            <a:prstGeom prst="rect">
              <a:avLst/>
            </a:prstGeom>
          </p:spPr>
        </p:pic>
      </p:grp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1D9FE88-D476-4C7B-93F9-5B316A3D7834}"/>
              </a:ext>
            </a:extLst>
          </p:cNvPr>
          <p:cNvSpPr/>
          <p:nvPr/>
        </p:nvSpPr>
        <p:spPr>
          <a:xfrm>
            <a:off x="8093871" y="2961681"/>
            <a:ext cx="567992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1AAAEC-9901-4523-BFF0-0F1B4F0991A2}"/>
              </a:ext>
            </a:extLst>
          </p:cNvPr>
          <p:cNvSpPr txBox="1"/>
          <p:nvPr/>
        </p:nvSpPr>
        <p:spPr>
          <a:xfrm>
            <a:off x="8847245" y="2854620"/>
            <a:ext cx="214537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Least square loss</a:t>
            </a:r>
            <a:endParaRPr lang="en-US" altLang="zh-CN" b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6177347-FBE7-446F-0633-8AC974AB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3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2CF0C4-2651-4446-BFAB-9AE8E4B62928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6FE5B4-3BC0-4F65-BF3C-6024E705C435}"/>
                  </a:ext>
                </a:extLst>
              </p:cNvPr>
              <p:cNvSpPr txBox="1"/>
              <p:nvPr/>
            </p:nvSpPr>
            <p:spPr>
              <a:xfrm>
                <a:off x="737656" y="835131"/>
                <a:ext cx="9420497" cy="172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will use linear regression as an example to illustrate the methods and intuitions.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Generalizations to other linear models are straightforward.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Use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-norm to penalize 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magnitude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of the regression coefficients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6FE5B4-3BC0-4F65-BF3C-6024E705C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6" y="835131"/>
                <a:ext cx="9420497" cy="1723742"/>
              </a:xfrm>
              <a:prstGeom prst="rect">
                <a:avLst/>
              </a:prstGeom>
              <a:blipFill>
                <a:blip r:embed="rId2"/>
                <a:stretch>
                  <a:fillRect l="-539" t="-730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CCE49E6-D6C6-4030-A9FD-39445878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83" y="2718796"/>
            <a:ext cx="4887502" cy="1747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DBFF0-154C-4530-9F60-3592EE67866F}"/>
                  </a:ext>
                </a:extLst>
              </p:cNvPr>
              <p:cNvSpPr txBox="1"/>
              <p:nvPr/>
            </p:nvSpPr>
            <p:spPr>
              <a:xfrm>
                <a:off x="737656" y="4508159"/>
                <a:ext cx="6933144" cy="151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get the linear regression estimate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ridge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between, we are balancing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fitting the linear model and shrinking the coefficients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CDBFF0-154C-4530-9F60-3592EE67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56" y="4508159"/>
                <a:ext cx="6933144" cy="1514710"/>
              </a:xfrm>
              <a:prstGeom prst="rect">
                <a:avLst/>
              </a:prstGeom>
              <a:blipFill>
                <a:blip r:embed="rId4"/>
                <a:stretch>
                  <a:fillRect l="-549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F8F3214-6BB5-46E2-9408-4F6D972E48A5}"/>
              </a:ext>
            </a:extLst>
          </p:cNvPr>
          <p:cNvSpPr txBox="1"/>
          <p:nvPr/>
        </p:nvSpPr>
        <p:spPr>
          <a:xfrm>
            <a:off x="8135146" y="3591838"/>
            <a:ext cx="2775857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(suppose there is no intercept term)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2DBB1D-BDDC-2DCC-C84D-058B3BB1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7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25F26B9-6D88-44A9-9BA6-1EE50A337D1A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detail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47A49B-B7C7-4B43-9538-D63D8871D46A}"/>
              </a:ext>
            </a:extLst>
          </p:cNvPr>
          <p:cNvSpPr txBox="1"/>
          <p:nvPr/>
        </p:nvSpPr>
        <p:spPr>
          <a:xfrm>
            <a:off x="737657" y="928264"/>
            <a:ext cx="780528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When including an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intercept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term in the regression, we usually leave this coefficient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unpenalized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and solve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09BB11-1DDE-4393-85AC-5B516E24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426" y="1905531"/>
            <a:ext cx="5637317" cy="757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DCDCA8-559B-42FD-B3CD-15D73CBF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58" y="2825319"/>
            <a:ext cx="7660542" cy="10055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065D4C-C0F7-42FE-9280-EF50DD06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57" y="4252508"/>
            <a:ext cx="7550845" cy="173687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2F8D7D7A-80AB-4721-96DA-232DD26FA86E}"/>
              </a:ext>
            </a:extLst>
          </p:cNvPr>
          <p:cNvSpPr/>
          <p:nvPr/>
        </p:nvSpPr>
        <p:spPr>
          <a:xfrm>
            <a:off x="8455431" y="4874295"/>
            <a:ext cx="519235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3B4BB-04B8-42DF-A4F6-9F55785B1901}"/>
              </a:ext>
            </a:extLst>
          </p:cNvPr>
          <p:cNvSpPr txBox="1"/>
          <p:nvPr/>
        </p:nvSpPr>
        <p:spPr>
          <a:xfrm>
            <a:off x="9189208" y="4542519"/>
            <a:ext cx="2480733" cy="1021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Many packages provide an option to do it automatically.</a:t>
            </a:r>
            <a:endParaRPr lang="en-US" altLang="zh-CN" sz="1600" b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04B512C-6B63-4203-B3EC-07FC317ECE10}"/>
              </a:ext>
            </a:extLst>
          </p:cNvPr>
          <p:cNvSpPr/>
          <p:nvPr/>
        </p:nvSpPr>
        <p:spPr>
          <a:xfrm>
            <a:off x="8455432" y="2042081"/>
            <a:ext cx="519235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08528E-5F5F-4C07-AE92-7C8D768A9985}"/>
                  </a:ext>
                </a:extLst>
              </p:cNvPr>
              <p:cNvSpPr txBox="1"/>
              <p:nvPr/>
            </p:nvSpPr>
            <p:spPr>
              <a:xfrm>
                <a:off x="9189208" y="1707019"/>
                <a:ext cx="2218731" cy="988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this notation, the design matrix is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808528E-5F5F-4C07-AE92-7C8D768A9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208" y="1707019"/>
                <a:ext cx="2218731" cy="988284"/>
              </a:xfrm>
              <a:prstGeom prst="rect">
                <a:avLst/>
              </a:prstGeom>
              <a:blipFill>
                <a:blip r:embed="rId5"/>
                <a:stretch>
                  <a:fillRect l="-1705" t="-1266" b="-3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99D014-A123-DD02-574B-5A53DE9B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3FE2AC3-70FA-4B40-9211-F67480BC8B4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533CAB7-5743-48DD-BAD4-ADA4A1A5F1BD}"/>
                  </a:ext>
                </a:extLst>
              </p:cNvPr>
              <p:cNvSpPr txBox="1"/>
              <p:nvPr/>
            </p:nvSpPr>
            <p:spPr>
              <a:xfrm>
                <a:off x="812470" y="745384"/>
                <a:ext cx="7566758" cy="5409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⊤</m:t>
                                          </m:r>
                                        </m:sup>
                                      </m:sSub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matrix form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𝜆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𝜷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ridge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always invertible (good for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multicollinearity and high-D data</a:t>
                </a: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𝑿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p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533CAB7-5743-48DD-BAD4-ADA4A1A5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0" y="745384"/>
                <a:ext cx="7566758" cy="5409686"/>
              </a:xfrm>
              <a:prstGeom prst="rect">
                <a:avLst/>
              </a:prstGeom>
              <a:blipFill>
                <a:blip r:embed="rId3"/>
                <a:stretch>
                  <a:fillRect l="-503" t="-12881" r="-1508" b="-9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CAAB41-1835-42F5-A7E9-DFF79AE9FB9E}"/>
                  </a:ext>
                </a:extLst>
              </p:cNvPr>
              <p:cNvSpPr txBox="1"/>
              <p:nvPr/>
            </p:nvSpPr>
            <p:spPr>
              <a:xfrm>
                <a:off x="8063345" y="2786591"/>
                <a:ext cx="2163387" cy="1039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Design matrix: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×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𝑖𝑎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𝑖𝑎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7CAAB41-1835-42F5-A7E9-DFF79AE9F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345" y="2786591"/>
                <a:ext cx="2163387" cy="1039259"/>
              </a:xfrm>
              <a:prstGeom prst="rect">
                <a:avLst/>
              </a:prstGeom>
              <a:blipFill>
                <a:blip r:embed="rId4"/>
                <a:stretch>
                  <a:fillRect l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20B13099-5BAB-4883-8984-514642107E59}"/>
              </a:ext>
            </a:extLst>
          </p:cNvPr>
          <p:cNvSpPr/>
          <p:nvPr/>
        </p:nvSpPr>
        <p:spPr>
          <a:xfrm rot="10800000">
            <a:off x="7139592" y="3192957"/>
            <a:ext cx="728749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EE4C0927-35E5-49BA-A593-7522CE302EB8}"/>
              </a:ext>
            </a:extLst>
          </p:cNvPr>
          <p:cNvSpPr/>
          <p:nvPr/>
        </p:nvSpPr>
        <p:spPr>
          <a:xfrm>
            <a:off x="8209856" y="5678737"/>
            <a:ext cx="728749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B9AB5F-69E3-4A69-AC05-6DA789084830}"/>
              </a:ext>
            </a:extLst>
          </p:cNvPr>
          <p:cNvSpPr txBox="1"/>
          <p:nvPr/>
        </p:nvSpPr>
        <p:spPr>
          <a:xfrm>
            <a:off x="9145039" y="5337110"/>
            <a:ext cx="2234491" cy="72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Shrinkage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of the OLS estimations. </a:t>
            </a:r>
            <a:endParaRPr lang="en-US" altLang="zh-CN" b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1BFF6A-5A6E-F4EF-8E7D-207D989C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27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2CF0C4-2651-4446-BFAB-9AE8E4B62928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Shrinkage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E6950A-8253-4129-B22C-E8A3BC2B2F50}"/>
                  </a:ext>
                </a:extLst>
              </p:cNvPr>
              <p:cNvSpPr txBox="1"/>
              <p:nvPr/>
            </p:nvSpPr>
            <p:spPr>
              <a:xfrm>
                <a:off x="673098" y="891757"/>
                <a:ext cx="9156701" cy="98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Consider the OLS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LS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LS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LS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Decomposition of mean square error (on inputs):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MSE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⊤</m:t>
                                </m:r>
                              </m:sup>
                            </m:sSubSup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⊤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E6950A-8253-4129-B22C-E8A3BC2B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891757"/>
                <a:ext cx="9156701" cy="987193"/>
              </a:xfrm>
              <a:prstGeom prst="rect">
                <a:avLst/>
              </a:prstGeom>
              <a:blipFill>
                <a:blip r:embed="rId3"/>
                <a:stretch>
                  <a:fillRect l="-55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DD58576-9170-44F2-82FD-A9A938C28455}"/>
                  </a:ext>
                </a:extLst>
              </p:cNvPr>
              <p:cNvSpPr txBox="1"/>
              <p:nvPr/>
            </p:nvSpPr>
            <p:spPr>
              <a:xfrm>
                <a:off x="580992" y="3610831"/>
                <a:ext cx="4813506" cy="2574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the variance term: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⊤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LS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LS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b="0" i="0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LS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DD58576-9170-44F2-82FD-A9A938C2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92" y="3610831"/>
                <a:ext cx="4813506" cy="2574679"/>
              </a:xfrm>
              <a:prstGeom prst="rect">
                <a:avLst/>
              </a:prstGeom>
              <a:blipFill>
                <a:blip r:embed="rId4"/>
                <a:stretch>
                  <a:fillRect l="-3947" t="-17157" b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9D18DF9-02BF-42EA-9DB5-D37ACEC312CB}"/>
              </a:ext>
            </a:extLst>
          </p:cNvPr>
          <p:cNvSpPr txBox="1"/>
          <p:nvPr/>
        </p:nvSpPr>
        <p:spPr>
          <a:xfrm>
            <a:off x="5618941" y="2842539"/>
            <a:ext cx="3623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OLS estimation is the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MLE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estimation, therefore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unbiased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en-US" altLang="zh-CN" sz="1600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53FFE5F-9C1B-45AE-8FCA-527CDEB2F23F}"/>
              </a:ext>
            </a:extLst>
          </p:cNvPr>
          <p:cNvSpPr/>
          <p:nvPr/>
        </p:nvSpPr>
        <p:spPr>
          <a:xfrm rot="10800000">
            <a:off x="4727095" y="2903372"/>
            <a:ext cx="891846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880CA9-549E-4ED9-9902-055C22A53242}"/>
                  </a:ext>
                </a:extLst>
              </p:cNvPr>
              <p:cNvSpPr txBox="1"/>
              <p:nvPr/>
            </p:nvSpPr>
            <p:spPr>
              <a:xfrm>
                <a:off x="5802079" y="4369751"/>
                <a:ext cx="4557992" cy="1062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b="0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LS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(2) For a random vector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𝑌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cov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𝑌𝑌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𝑌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cov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𝑍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𝑍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𝑌𝑌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2880CA9-549E-4ED9-9902-055C22A53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9" y="4369751"/>
                <a:ext cx="4557992" cy="1062214"/>
              </a:xfrm>
              <a:prstGeom prst="rect">
                <a:avLst/>
              </a:prstGeom>
              <a:blipFill>
                <a:blip r:embed="rId5"/>
                <a:stretch>
                  <a:fillRect l="-556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右 16">
            <a:extLst>
              <a:ext uri="{FF2B5EF4-FFF2-40B4-BE49-F238E27FC236}">
                <a16:creationId xmlns:a16="http://schemas.microsoft.com/office/drawing/2014/main" id="{92F135EF-9682-415E-871E-8194FD1FD064}"/>
              </a:ext>
            </a:extLst>
          </p:cNvPr>
          <p:cNvSpPr/>
          <p:nvPr/>
        </p:nvSpPr>
        <p:spPr>
          <a:xfrm rot="10800000">
            <a:off x="4727096" y="4952981"/>
            <a:ext cx="891845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9E1B75A3-664F-41C6-9E92-4FE25F69A8DC}"/>
              </a:ext>
            </a:extLst>
          </p:cNvPr>
          <p:cNvSpPr/>
          <p:nvPr/>
        </p:nvSpPr>
        <p:spPr>
          <a:xfrm>
            <a:off x="4740950" y="5669842"/>
            <a:ext cx="891846" cy="3522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2AEBC5-B70D-4BB0-B911-5045610D9868}"/>
              </a:ext>
            </a:extLst>
          </p:cNvPr>
          <p:cNvSpPr txBox="1"/>
          <p:nvPr/>
        </p:nvSpPr>
        <p:spPr>
          <a:xfrm>
            <a:off x="5802079" y="5557909"/>
            <a:ext cx="5857702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scales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linearly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with the number of predictors. </a:t>
            </a:r>
            <a:endParaRPr lang="en-US" altLang="zh-CN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FB925C7-6E6A-40F3-96C7-51F24DA3F57D}"/>
              </a:ext>
            </a:extLst>
          </p:cNvPr>
          <p:cNvGrpSpPr/>
          <p:nvPr/>
        </p:nvGrpSpPr>
        <p:grpSpPr>
          <a:xfrm>
            <a:off x="1809453" y="1915417"/>
            <a:ext cx="5087861" cy="776525"/>
            <a:chOff x="1834853" y="1959788"/>
            <a:chExt cx="5087861" cy="7765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0EF460-84AF-4853-AA92-2209890E6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776" t="1" b="-2635"/>
            <a:stretch/>
          </p:blipFill>
          <p:spPr>
            <a:xfrm>
              <a:off x="3005667" y="1959788"/>
              <a:ext cx="3917047" cy="77652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4815367-8439-4731-906B-4AD972BA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4853" y="2124376"/>
              <a:ext cx="1170814" cy="367970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FD12C5E-BB81-4B48-BB26-EA8CA8D6E0ED}"/>
              </a:ext>
            </a:extLst>
          </p:cNvPr>
          <p:cNvGrpSpPr/>
          <p:nvPr/>
        </p:nvGrpSpPr>
        <p:grpSpPr>
          <a:xfrm>
            <a:off x="2743199" y="2766887"/>
            <a:ext cx="1183747" cy="647173"/>
            <a:chOff x="2768599" y="2811258"/>
            <a:chExt cx="1183747" cy="64717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2C5EFE2-09B5-4833-92FE-EEED3DC9E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700" b="3826"/>
            <a:stretch/>
          </p:blipFill>
          <p:spPr>
            <a:xfrm>
              <a:off x="2988721" y="2811258"/>
              <a:ext cx="963625" cy="64717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0D5CBE-33AD-4181-AB0A-2F20995A8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199" b="-24935"/>
            <a:stretch/>
          </p:blipFill>
          <p:spPr>
            <a:xfrm>
              <a:off x="2768599" y="2931004"/>
              <a:ext cx="220121" cy="459723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C1635A-05E4-8BCD-4F80-8612C800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6" grpId="0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777534F-3F57-4E00-8366-CA08F2FF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05" y="3429000"/>
            <a:ext cx="3053463" cy="2722904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852CF0C4-2651-4446-BFAB-9AE8E4B62928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Shrinkage 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79F98A-6F13-450A-8A80-DA56675B6974}"/>
                  </a:ext>
                </a:extLst>
              </p:cNvPr>
              <p:cNvSpPr txBox="1"/>
              <p:nvPr/>
            </p:nvSpPr>
            <p:spPr>
              <a:xfrm>
                <a:off x="614911" y="1709665"/>
                <a:ext cx="7851755" cy="4050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What can we see from this? In OLS estimation, each additional predictor variable will add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same amount of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regardless of whether its true coefficient is large or small (or zero).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the full model of Example A, we were "spending" variance in trying to fit truly small coefficients—there were 20 of them, out of 30 total.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regularization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shrinks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small coefficients towards zero,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incurring some bias, so as to reduce the variance.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 can think of this as trying to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ignore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some "small details" in order to get a more stable "big picture".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79F98A-6F13-450A-8A80-DA56675B6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11" y="1709665"/>
                <a:ext cx="7851755" cy="4050532"/>
              </a:xfrm>
              <a:prstGeom prst="rect">
                <a:avLst/>
              </a:prstGeom>
              <a:blipFill>
                <a:blip r:embed="rId4"/>
                <a:stretch>
                  <a:fillRect l="-646" t="-313" r="-808"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>
            <a:extLst>
              <a:ext uri="{FF2B5EF4-FFF2-40B4-BE49-F238E27FC236}">
                <a16:creationId xmlns:a16="http://schemas.microsoft.com/office/drawing/2014/main" id="{B10159D0-D6FB-47B0-B3EF-96AD40E4C91A}"/>
              </a:ext>
            </a:extLst>
          </p:cNvPr>
          <p:cNvSpPr/>
          <p:nvPr/>
        </p:nvSpPr>
        <p:spPr>
          <a:xfrm>
            <a:off x="11280828" y="3347701"/>
            <a:ext cx="454044" cy="460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8AA7FF-624D-4018-AE38-250A8F2CF3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91" r="46904"/>
          <a:stretch/>
        </p:blipFill>
        <p:spPr>
          <a:xfrm>
            <a:off x="8555481" y="675208"/>
            <a:ext cx="2725347" cy="245814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3E0398-45F8-4151-AF97-D350584F232F}"/>
              </a:ext>
            </a:extLst>
          </p:cNvPr>
          <p:cNvGrpSpPr/>
          <p:nvPr/>
        </p:nvGrpSpPr>
        <p:grpSpPr>
          <a:xfrm>
            <a:off x="3197987" y="949873"/>
            <a:ext cx="2192972" cy="647173"/>
            <a:chOff x="2901654" y="900446"/>
            <a:chExt cx="2192972" cy="64717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10889F3-6B98-4F9B-BC92-F810D1BB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1654" y="1040048"/>
              <a:ext cx="1170814" cy="36797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84A3C1-83D0-44E8-A4A2-357D8B515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700" b="3826"/>
            <a:stretch/>
          </p:blipFill>
          <p:spPr>
            <a:xfrm>
              <a:off x="4131001" y="900446"/>
              <a:ext cx="963625" cy="647173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678B4A-DB68-868D-0406-14718617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22899-EDC5-4C78-A517-39F008AEFAA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A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60F877-AE60-46D6-9CDD-EAAA627E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34" y="1160427"/>
            <a:ext cx="3923825" cy="34248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E7B638-F1E1-4FDA-ACB3-4F5DC5C4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13" y="1034882"/>
            <a:ext cx="3578441" cy="3780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8FD541-A247-4278-9C2C-E78BDDAE309C}"/>
                  </a:ext>
                </a:extLst>
              </p:cNvPr>
              <p:cNvSpPr txBox="1"/>
              <p:nvPr/>
            </p:nvSpPr>
            <p:spPr>
              <a:xfrm>
                <a:off x="1629386" y="5070523"/>
                <a:ext cx="3762746" cy="65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visual representation of the ridge regression coefficients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=25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8FD541-A247-4278-9C2C-E78BDDAE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86" y="5070523"/>
                <a:ext cx="3762746" cy="658194"/>
              </a:xfrm>
              <a:prstGeom prst="rect">
                <a:avLst/>
              </a:prstGeom>
              <a:blipFill>
                <a:blip r:embed="rId4"/>
                <a:stretch>
                  <a:fillRect l="-1010" t="-1887"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67147F8-192F-4FCC-8D85-56CF0C5E9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611" y="5008235"/>
            <a:ext cx="5466443" cy="93694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90B3A8-0476-3AA6-3A60-93FEB536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4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7074083-B714-48F1-B368-617B2054A7AA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you may (should) be thinking 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ECA966-CFC5-41E8-B5DF-38486CB41F0E}"/>
                  </a:ext>
                </a:extLst>
              </p:cNvPr>
              <p:cNvSpPr txBox="1"/>
              <p:nvPr/>
            </p:nvSpPr>
            <p:spPr>
              <a:xfrm>
                <a:off x="950777" y="997613"/>
                <a:ext cx="7634424" cy="5029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Thought 1: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“Yeah, OK, but this only works for some values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So how would we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practice?”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Thought 2: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“What happens when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none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of the coefficients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are small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?”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other words, if all the true coefficients are moderately large, is it still helpful to shrink the coefficient estimates?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answer is (perhaps surprisingly) still "yes".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the advantage of ridge regression here is less dramatic.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ECA966-CFC5-41E8-B5DF-38486CB4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77" y="997613"/>
                <a:ext cx="7634424" cy="5029390"/>
              </a:xfrm>
              <a:prstGeom prst="rect">
                <a:avLst/>
              </a:prstGeom>
              <a:blipFill>
                <a:blip r:embed="rId2"/>
                <a:stretch>
                  <a:fillRect l="-498" r="-332" b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F43CFD-1679-87F4-D626-625597E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5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22899-EDC5-4C78-A517-39F008AEFAA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B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38497F-706D-4AA4-8714-426A910A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3" y="2468220"/>
            <a:ext cx="3663821" cy="3462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/>
              <p:nvPr/>
            </p:nvSpPr>
            <p:spPr>
              <a:xfrm>
                <a:off x="832301" y="927176"/>
                <a:ext cx="5171227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Same setup as Example A: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Except now the true coefficients are all moderately large (between 0.5 and 1).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01" y="927176"/>
                <a:ext cx="5171227" cy="1289905"/>
              </a:xfrm>
              <a:prstGeom prst="rect">
                <a:avLst/>
              </a:prstGeom>
              <a:blipFill>
                <a:blip r:embed="rId3"/>
                <a:stretch>
                  <a:fillRect l="-980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7397853-423E-4844-9DEF-47F22280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68" y="2469049"/>
            <a:ext cx="3246535" cy="3487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E5C65C2-C9AB-4D35-87C0-686E4E5499D2}"/>
                  </a:ext>
                </a:extLst>
              </p:cNvPr>
              <p:cNvSpPr txBox="1"/>
              <p:nvPr/>
            </p:nvSpPr>
            <p:spPr>
              <a:xfrm>
                <a:off x="6584398" y="927176"/>
                <a:ext cx="5171227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 can still outperform linear regression in terms of mean squared error.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range for good values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smaller.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E5C65C2-C9AB-4D35-87C0-686E4E54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98" y="927176"/>
                <a:ext cx="5171227" cy="1289905"/>
              </a:xfrm>
              <a:prstGeom prst="rect">
                <a:avLst/>
              </a:prstGeom>
              <a:blipFill>
                <a:blip r:embed="rId5"/>
                <a:stretch>
                  <a:fillRect l="-980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76F95E-DCA1-C32C-3823-4EA77D0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rontiers | Use of Mendelian Randomization for Identifying Risk Factors for  Brain Tumors | Genetics">
            <a:extLst>
              <a:ext uri="{FF2B5EF4-FFF2-40B4-BE49-F238E27FC236}">
                <a16:creationId xmlns:a16="http://schemas.microsoft.com/office/drawing/2014/main" id="{F199FFAB-23BC-4B20-97D7-17A1A554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98" y="1015547"/>
            <a:ext cx="8090712" cy="42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670219C-AD13-4EEA-BEFB-6227C8C7648F}"/>
              </a:ext>
            </a:extLst>
          </p:cNvPr>
          <p:cNvGrpSpPr/>
          <p:nvPr/>
        </p:nvGrpSpPr>
        <p:grpSpPr>
          <a:xfrm>
            <a:off x="1236957" y="1447817"/>
            <a:ext cx="1304100" cy="1178921"/>
            <a:chOff x="8666825" y="3138368"/>
            <a:chExt cx="1553209" cy="140411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5B675D0-4D01-408C-B836-C4ACE5289697}"/>
                </a:ext>
              </a:extLst>
            </p:cNvPr>
            <p:cNvGrpSpPr/>
            <p:nvPr/>
          </p:nvGrpSpPr>
          <p:grpSpPr>
            <a:xfrm>
              <a:off x="8666825" y="3138368"/>
              <a:ext cx="1553209" cy="1404118"/>
              <a:chOff x="8683611" y="885145"/>
              <a:chExt cx="1553209" cy="1404118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BA0CE14-A1AF-4317-AE83-2292EB1A89F4}"/>
                  </a:ext>
                </a:extLst>
              </p:cNvPr>
              <p:cNvSpPr/>
              <p:nvPr/>
            </p:nvSpPr>
            <p:spPr>
              <a:xfrm>
                <a:off x="9229609" y="885145"/>
                <a:ext cx="427953" cy="4279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11320AE5-0CDF-4FD6-B965-253A8955C9CA}"/>
                  </a:ext>
                </a:extLst>
              </p:cNvPr>
              <p:cNvSpPr/>
              <p:nvPr/>
            </p:nvSpPr>
            <p:spPr>
              <a:xfrm>
                <a:off x="8683611" y="1861309"/>
                <a:ext cx="427952" cy="42795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X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13F41B4-6084-4E64-A05E-BD1E91C3AD26}"/>
                  </a:ext>
                </a:extLst>
              </p:cNvPr>
              <p:cNvSpPr/>
              <p:nvPr/>
            </p:nvSpPr>
            <p:spPr>
              <a:xfrm>
                <a:off x="9808867" y="1861310"/>
                <a:ext cx="427953" cy="4279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</a:t>
                </a:r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BC85AE6-BB64-4FD6-99EA-2FAEFAD0D49B}"/>
                  </a:ext>
                </a:extLst>
              </p:cNvPr>
              <p:cNvCxnSpPr>
                <a:cxnSpLocks/>
                <a:stCxn id="9" idx="0"/>
                <a:endCxn id="8" idx="3"/>
              </p:cNvCxnSpPr>
              <p:nvPr/>
            </p:nvCxnSpPr>
            <p:spPr>
              <a:xfrm flipV="1">
                <a:off x="8897589" y="1250426"/>
                <a:ext cx="394692" cy="610884"/>
              </a:xfrm>
              <a:prstGeom prst="line">
                <a:avLst/>
              </a:prstGeom>
              <a:ln w="57150">
                <a:solidFill>
                  <a:srgbClr val="3333FF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1975908-170E-46F8-A9F8-5C233DC137EC}"/>
                  </a:ext>
                </a:extLst>
              </p:cNvPr>
              <p:cNvCxnSpPr>
                <a:cxnSpLocks/>
                <a:stCxn id="10" idx="0"/>
                <a:endCxn id="8" idx="5"/>
              </p:cNvCxnSpPr>
              <p:nvPr/>
            </p:nvCxnSpPr>
            <p:spPr>
              <a:xfrm flipH="1" flipV="1">
                <a:off x="9594890" y="1250426"/>
                <a:ext cx="427954" cy="610884"/>
              </a:xfrm>
              <a:prstGeom prst="line">
                <a:avLst/>
              </a:prstGeom>
              <a:ln w="57150">
                <a:solidFill>
                  <a:srgbClr val="3333F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EA92893-B7CF-4D2C-B600-374B30C99AA4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9094779" y="4328510"/>
              <a:ext cx="697302" cy="0"/>
            </a:xfrm>
            <a:prstGeom prst="line">
              <a:avLst/>
            </a:prstGeom>
            <a:ln w="57150">
              <a:solidFill>
                <a:srgbClr val="3333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F5379BE-1811-4AC8-9641-BEFE0D5A94B7}"/>
              </a:ext>
            </a:extLst>
          </p:cNvPr>
          <p:cNvSpPr txBox="1"/>
          <p:nvPr/>
        </p:nvSpPr>
        <p:spPr>
          <a:xfrm>
            <a:off x="546504" y="2907367"/>
            <a:ext cx="3270472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 difficulty of identifying casual relations in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observational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studies: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Confounders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are not controlled.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583423-3FA5-4B81-A85B-3C5CC14D272F}"/>
              </a:ext>
            </a:extLst>
          </p:cNvPr>
          <p:cNvSpPr txBox="1"/>
          <p:nvPr/>
        </p:nvSpPr>
        <p:spPr>
          <a:xfrm>
            <a:off x="4632621" y="5490705"/>
            <a:ext cx="3061511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Randomized control trials (RCT) are too expansive...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0707AF-BDF4-4017-BAE0-41BA585C4EE0}"/>
              </a:ext>
            </a:extLst>
          </p:cNvPr>
          <p:cNvSpPr txBox="1"/>
          <p:nvPr/>
        </p:nvSpPr>
        <p:spPr>
          <a:xfrm>
            <a:off x="6419456" y="220641"/>
            <a:ext cx="3148858" cy="7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Methods for casual relations in epidemiology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35B07E-A8FF-42E4-A205-3BE5A40ACE93}"/>
              </a:ext>
            </a:extLst>
          </p:cNvPr>
          <p:cNvSpPr txBox="1"/>
          <p:nvPr/>
        </p:nvSpPr>
        <p:spPr>
          <a:xfrm>
            <a:off x="8882699" y="5490705"/>
            <a:ext cx="3061511" cy="72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Also useful in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observational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studies !!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81622B-C1AF-FF31-1109-65916A4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42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22899-EDC5-4C78-A517-39F008AEFAA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 coefficients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EF393B-BEB5-48FD-9028-A70A864D3DFD}"/>
              </a:ext>
            </a:extLst>
          </p:cNvPr>
          <p:cNvSpPr txBox="1"/>
          <p:nvPr/>
        </p:nvSpPr>
        <p:spPr>
          <a:xfrm>
            <a:off x="850296" y="1041783"/>
            <a:ext cx="8539237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the other extreme, suppose that there is a group of true coefficients that are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identically zero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This means that the mean response doesn't depend on these predictors at all. 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involves a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variable selection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problem. Aside from predictive accuracy, this can be very important for the purposes of model interpretation.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Thought 3: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"How does ridge regression perform if a group of the true coefficients was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exactly zero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?"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answer depends whether on we are interested in prediction or interpretation. We'll consider the former first.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33F143-F2DE-345D-9878-5D1BC2BA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22899-EDC5-4C78-A517-39F008AEFAA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/>
              <p:nvPr/>
            </p:nvSpPr>
            <p:spPr>
              <a:xfrm>
                <a:off x="445802" y="1040297"/>
                <a:ext cx="5345398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Same setup as Example A and B: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Now, the true coefficients: 10 are large (between 0.5 and 1) and 20 are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exactly 0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2" y="1040297"/>
                <a:ext cx="5345398" cy="1289905"/>
              </a:xfrm>
              <a:prstGeom prst="rect">
                <a:avLst/>
              </a:prstGeom>
              <a:blipFill>
                <a:blip r:embed="rId2"/>
                <a:stretch>
                  <a:fillRect l="-948" r="-1659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EE5C65C2-C9AB-4D35-87C0-686E4E5499D2}"/>
              </a:ext>
            </a:extLst>
          </p:cNvPr>
          <p:cNvSpPr txBox="1"/>
          <p:nvPr/>
        </p:nvSpPr>
        <p:spPr>
          <a:xfrm>
            <a:off x="6400802" y="1040297"/>
            <a:ext cx="5171227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Ridge regression still performs well in terms of mean squared error.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949050-E0DD-452F-BB97-845D7BA6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54" y="2622870"/>
            <a:ext cx="3625894" cy="35408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E9AEFF-7042-493E-B081-5A8E7906C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553" y="2482310"/>
            <a:ext cx="3451723" cy="368142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27F1D6-52FE-4D21-C4D1-508687FD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22899-EDC5-4C78-A517-39F008AEFAA9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/>
              <p:nvPr/>
            </p:nvSpPr>
            <p:spPr>
              <a:xfrm>
                <a:off x="564335" y="896364"/>
                <a:ext cx="5531665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Remember that as we vary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we get different ridge regression coefficients, the larger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the more shrunken.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AFBDE45-A2D8-4776-B1D4-64FFA3CF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35" y="896364"/>
                <a:ext cx="5531665" cy="1289905"/>
              </a:xfrm>
              <a:prstGeom prst="rect">
                <a:avLst/>
              </a:prstGeom>
              <a:blipFill>
                <a:blip r:embed="rId2"/>
                <a:stretch>
                  <a:fillRect l="-915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8A5270-B4C9-4A49-8166-1191F1CF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27" y="2280425"/>
            <a:ext cx="3873094" cy="3725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76CC9C-DCBA-461A-87AE-D50C1CDB6555}"/>
                  </a:ext>
                </a:extLst>
              </p:cNvPr>
              <p:cNvSpPr txBox="1"/>
              <p:nvPr/>
            </p:nvSpPr>
            <p:spPr>
              <a:xfrm>
                <a:off x="5915269" y="2280425"/>
                <a:ext cx="5768732" cy="336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Red paths: the true nonzero coefficients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Gray paths: the true zeros coefficients.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vertical dashed line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=15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the point above which ridge regression's MSE starts losing to that of linear regression.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Important to notice: the gray coefficient paths are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not exactly zero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they are shrunken, but still nonzero.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76CC9C-DCBA-461A-87AE-D50C1CDB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269" y="2280425"/>
                <a:ext cx="5768732" cy="3364960"/>
              </a:xfrm>
              <a:prstGeom prst="rect">
                <a:avLst/>
              </a:prstGeom>
              <a:blipFill>
                <a:blip r:embed="rId4"/>
                <a:stretch>
                  <a:fillRect l="-658" r="-1535" b="-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0E6738-41D5-B100-4687-69287117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106055F-69EF-46D8-B8DE-8753208F4EE5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doesn’t perform variable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693F3E-191F-49C4-97F5-55A5E16DC697}"/>
                  </a:ext>
                </a:extLst>
              </p:cNvPr>
              <p:cNvSpPr txBox="1"/>
              <p:nvPr/>
            </p:nvSpPr>
            <p:spPr>
              <a:xfrm>
                <a:off x="716735" y="985025"/>
                <a:ext cx="8537331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 doesn't set coefficients exactly to zero unless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Hence ridge regression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cannot perform variable selection.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Even though it performs well in terms of prediction accuracy, it does poorly in terms of offering a clear interpretation.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E693F3E-191F-49C4-97F5-55A5E16D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35" y="985025"/>
                <a:ext cx="8537331" cy="1705403"/>
              </a:xfrm>
              <a:prstGeom prst="rect">
                <a:avLst/>
              </a:prstGeom>
              <a:blipFill>
                <a:blip r:embed="rId2"/>
                <a:stretch>
                  <a:fillRect l="-446" b="-5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4116699-9154-4AC7-A319-34540903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36" y="3212184"/>
            <a:ext cx="5446249" cy="24439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DFB405-485C-47AD-86CA-BD086A47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35" y="2405157"/>
            <a:ext cx="2274438" cy="3781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61DE7F-19AB-413F-B9EC-330EC2AC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37" y="5796208"/>
            <a:ext cx="6503649" cy="2698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AE3759-D317-C921-EF1C-91E89D5A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9F01FA-AE50-4066-B0C0-0C47BDD7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93" y="1142503"/>
            <a:ext cx="7132854" cy="676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EED4AF-37B3-48C0-9FEF-B7F934985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59" y="2124160"/>
            <a:ext cx="8515923" cy="408190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FFEC2AEF-1F20-45ED-8298-5E90B6F7CFE6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PSA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24BF09-96EF-D6FA-C56D-0C37EA1EF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E6777D6-0ACD-48A4-9C0A-72F4246390E0}"/>
              </a:ext>
            </a:extLst>
          </p:cNvPr>
          <p:cNvSpPr txBox="1">
            <a:spLocks/>
          </p:cNvSpPr>
          <p:nvPr/>
        </p:nvSpPr>
        <p:spPr>
          <a:xfrm>
            <a:off x="351958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C666E8-617F-43E4-86B5-E659ACEE7144}"/>
                  </a:ext>
                </a:extLst>
              </p:cNvPr>
              <p:cNvSpPr txBox="1"/>
              <p:nvPr/>
            </p:nvSpPr>
            <p:spPr>
              <a:xfrm>
                <a:off x="860245" y="1000029"/>
                <a:ext cx="9512166" cy="4490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 minimizes the usual regression criterion (MLE) plus a penalty term on the squared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-norm of the coefficient vector. 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shrinks the coefficients towards zero. This introduces some bias, but can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greatly reduce the variance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resulting in a better mean-squared error.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 performs particularly well when there is a subset of true coefficients that are small or even zero. </a:t>
                </a:r>
              </a:p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doesn't do as well when all of the true coefficients are moderately large (but it can still outperform linear regression by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shrinkage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).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 cannot perform variable selection.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C666E8-617F-43E4-86B5-E659ACEE7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45" y="1000029"/>
                <a:ext cx="9512166" cy="4490332"/>
              </a:xfrm>
              <a:prstGeom prst="rect">
                <a:avLst/>
              </a:prstGeom>
              <a:blipFill>
                <a:blip r:embed="rId2"/>
                <a:stretch>
                  <a:fillRect l="-533" r="-133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FA8139-B955-9113-B805-55FD40D1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0235EC1-86D0-4FB9-88D7-B7F37A3A2B1B}"/>
              </a:ext>
            </a:extLst>
          </p:cNvPr>
          <p:cNvSpPr txBox="1">
            <a:spLocks/>
          </p:cNvSpPr>
          <p:nvPr/>
        </p:nvSpPr>
        <p:spPr>
          <a:xfrm>
            <a:off x="343492" y="41454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Extra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B6FD7-9E3C-41AD-AE37-C28B0BA4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58" y="1287233"/>
            <a:ext cx="2802018" cy="26481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2BC3CC-4E6E-4002-A3E4-5E47067B5358}"/>
              </a:ext>
            </a:extLst>
          </p:cNvPr>
          <p:cNvSpPr txBox="1"/>
          <p:nvPr/>
        </p:nvSpPr>
        <p:spPr>
          <a:xfrm>
            <a:off x="692135" y="749353"/>
            <a:ext cx="774913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 may still find it a bit surprising that shrinkage helps in Example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2388C26-DDD9-4528-9B0D-5868656C80AD}"/>
                  </a:ext>
                </a:extLst>
              </p:cNvPr>
              <p:cNvSpPr txBox="1"/>
              <p:nvPr/>
            </p:nvSpPr>
            <p:spPr>
              <a:xfrm>
                <a:off x="692135" y="3935364"/>
                <a:ext cx="5861065" cy="2215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Here is an even more surprising example: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Consider you have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is known that 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~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,1)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(The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are different)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to obtain a good estimate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2388C26-DDD9-4528-9B0D-5868656C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5" y="3935364"/>
                <a:ext cx="5861065" cy="2215415"/>
              </a:xfrm>
              <a:prstGeom prst="rect">
                <a:avLst/>
              </a:prstGeom>
              <a:blipFill>
                <a:blip r:embed="rId4"/>
                <a:stretch>
                  <a:fillRect l="-866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2916A9B-A2D4-412C-9149-7DAA74ACD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34" y="1326718"/>
            <a:ext cx="2391833" cy="2569159"/>
          </a:xfrm>
          <a:prstGeom prst="rect">
            <a:avLst/>
          </a:prstGeom>
        </p:spPr>
      </p:pic>
      <p:pic>
        <p:nvPicPr>
          <p:cNvPr id="3074" name="Picture 2" descr="Projected Batting Averages Based on Batted Ball Data: Catchers - Fake Teams">
            <a:extLst>
              <a:ext uri="{FF2B5EF4-FFF2-40B4-BE49-F238E27FC236}">
                <a16:creationId xmlns:a16="http://schemas.microsoft.com/office/drawing/2014/main" id="{11D4C713-80D8-4CB1-8AB7-6F991452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024" y="4111712"/>
            <a:ext cx="2328810" cy="154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8854DE6-EE4D-42E1-9370-B4B81AC493FE}"/>
              </a:ext>
            </a:extLst>
          </p:cNvPr>
          <p:cNvSpPr txBox="1"/>
          <p:nvPr/>
        </p:nvSpPr>
        <p:spPr>
          <a:xfrm>
            <a:off x="7851567" y="5754565"/>
            <a:ext cx="20912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Estimation for each individual player.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7372E4-25D8-3F71-3603-B5D512D6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E9316A1-AFF1-4833-A5EF-143E66803167}"/>
              </a:ext>
            </a:extLst>
          </p:cNvPr>
          <p:cNvSpPr txBox="1">
            <a:spLocks/>
          </p:cNvSpPr>
          <p:nvPr/>
        </p:nvSpPr>
        <p:spPr>
          <a:xfrm>
            <a:off x="343492" y="41454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 Extra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69EFC2-C5CD-4624-9D68-C3E4893F5075}"/>
                  </a:ext>
                </a:extLst>
              </p:cNvPr>
              <p:cNvSpPr txBox="1"/>
              <p:nvPr/>
            </p:nvSpPr>
            <p:spPr>
              <a:xfrm>
                <a:off x="721376" y="899167"/>
                <a:ext cx="7181865" cy="4437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~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,1)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Target: estimate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𝝁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b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Simplest approach: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fact, this is the MLE: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𝝁</m:t>
                            </m:r>
                          </m:e>
                        </m:acc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MLE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Performance measure of an estimator is the usual expected (mean) squared error: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Surprisingly there is an estimator that outperforms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𝝁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MLE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terms of squared error !!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James-Stein (JS) Estimation: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𝝁</m:t>
                            </m:r>
                          </m:e>
                        </m:acc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JS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||</m:t>
                                </m:r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||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shrinks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the MLE towards zero.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69EFC2-C5CD-4624-9D68-C3E4893F5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6" y="899167"/>
                <a:ext cx="7181865" cy="4437305"/>
              </a:xfrm>
              <a:prstGeom prst="rect">
                <a:avLst/>
              </a:prstGeom>
              <a:blipFill>
                <a:blip r:embed="rId3"/>
                <a:stretch>
                  <a:fillRect l="-705" b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Charles M. Stein | April Third Movement">
            <a:extLst>
              <a:ext uri="{FF2B5EF4-FFF2-40B4-BE49-F238E27FC236}">
                <a16:creationId xmlns:a16="http://schemas.microsoft.com/office/drawing/2014/main" id="{7763ADE1-2131-475C-9B0D-C03EEE11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942" y="3541918"/>
            <a:ext cx="1003564" cy="13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E0733EF-DF94-4A78-8D0A-C4DD379A800B}"/>
              </a:ext>
            </a:extLst>
          </p:cNvPr>
          <p:cNvSpPr txBox="1"/>
          <p:nvPr/>
        </p:nvSpPr>
        <p:spPr>
          <a:xfrm>
            <a:off x="8915047" y="5224814"/>
            <a:ext cx="172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Charles M. Stein,</a:t>
            </a:r>
          </a:p>
          <a:p>
            <a:pPr algn="l"/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1920 - 2016</a:t>
            </a:r>
            <a:endParaRPr lang="en-GB" altLang="zh-CN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23883AD-3029-4105-B4C5-9E6E1ABF4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942" y="879543"/>
            <a:ext cx="998876" cy="13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48E68A-E0F9-4269-82D9-6E8D1B818403}"/>
              </a:ext>
            </a:extLst>
          </p:cNvPr>
          <p:cNvSpPr txBox="1"/>
          <p:nvPr/>
        </p:nvSpPr>
        <p:spPr>
          <a:xfrm>
            <a:off x="8915047" y="2550767"/>
            <a:ext cx="1438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Ronald Fisher,</a:t>
            </a:r>
          </a:p>
          <a:p>
            <a:pPr algn="l"/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1890 - 1962</a:t>
            </a:r>
            <a:endParaRPr lang="en-GB" altLang="zh-CN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D8125A-2496-8F55-953A-AD219705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1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BBD4911-511F-4B39-B7C4-ECF1DBEB114B}"/>
              </a:ext>
            </a:extLst>
          </p:cNvPr>
          <p:cNvSpPr txBox="1">
            <a:spLocks/>
          </p:cNvSpPr>
          <p:nvPr/>
        </p:nvSpPr>
        <p:spPr>
          <a:xfrm>
            <a:off x="343492" y="41454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James-Stein Estimation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A267E-3041-4130-828E-CD004278F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8" y="1800008"/>
            <a:ext cx="4199165" cy="418163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76EDA1A-EA9B-4363-B798-28DC6B5F1148}"/>
              </a:ext>
            </a:extLst>
          </p:cNvPr>
          <p:cNvGrpSpPr/>
          <p:nvPr/>
        </p:nvGrpSpPr>
        <p:grpSpPr>
          <a:xfrm>
            <a:off x="5225178" y="581006"/>
            <a:ext cx="2818157" cy="2767146"/>
            <a:chOff x="5352153" y="687832"/>
            <a:chExt cx="3078143" cy="302242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15A70EC-89B7-43DC-839F-0B686F8F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2153" y="1010433"/>
              <a:ext cx="3078143" cy="2699824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DDAEF2C-BB0C-4F75-9785-48B3543DACE9}"/>
                </a:ext>
              </a:extLst>
            </p:cNvPr>
            <p:cNvSpPr txBox="1"/>
            <p:nvPr/>
          </p:nvSpPr>
          <p:spPr>
            <a:xfrm>
              <a:off x="6891224" y="687832"/>
              <a:ext cx="756414" cy="336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altLang="zh-CN" sz="1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N=10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CE3295-1F23-4592-AFEA-AEC409653C08}"/>
              </a:ext>
            </a:extLst>
          </p:cNvPr>
          <p:cNvGrpSpPr/>
          <p:nvPr/>
        </p:nvGrpSpPr>
        <p:grpSpPr>
          <a:xfrm>
            <a:off x="8463501" y="595575"/>
            <a:ext cx="2797166" cy="2813009"/>
            <a:chOff x="8590475" y="700658"/>
            <a:chExt cx="3055215" cy="307252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D3A8693-673B-4979-92C8-602D28FB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0475" y="964444"/>
              <a:ext cx="3055215" cy="2808734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0E6F831-CFFE-47C9-AE51-192835F5821A}"/>
                </a:ext>
              </a:extLst>
            </p:cNvPr>
            <p:cNvSpPr txBox="1"/>
            <p:nvPr/>
          </p:nvSpPr>
          <p:spPr>
            <a:xfrm>
              <a:off x="10090338" y="700658"/>
              <a:ext cx="973251" cy="336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altLang="zh-CN" sz="14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N=100</a:t>
              </a: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6067AE3-0804-4B58-981A-0DCDC370C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286" y="4949956"/>
            <a:ext cx="4219133" cy="697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A1EBF6-8B6A-45D6-8D5F-495C7E774D40}"/>
                  </a:ext>
                </a:extLst>
              </p:cNvPr>
              <p:cNvSpPr txBox="1"/>
              <p:nvPr/>
            </p:nvSpPr>
            <p:spPr>
              <a:xfrm>
                <a:off x="5496085" y="3651190"/>
                <a:ext cx="6293537" cy="1405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James-Stein Theorem, 1961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≥3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 James-Stein estimator everywhere dominates the MLE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𝝁</m:t>
                            </m:r>
                          </m:e>
                        </m:acc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MLE</m:t>
                        </m:r>
                        <m: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terms of expected total squred error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AA1EBF6-8B6A-45D6-8D5F-495C7E77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85" y="3651190"/>
                <a:ext cx="6293537" cy="1405128"/>
              </a:xfrm>
              <a:prstGeom prst="rect">
                <a:avLst/>
              </a:prstGeom>
              <a:blipFill>
                <a:blip r:embed="rId7"/>
                <a:stretch>
                  <a:fillRect l="-805" t="-901" r="-1006" b="-6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1A68DA3-1334-47FC-BBAD-2BFAAF5E1BB4}"/>
                  </a:ext>
                </a:extLst>
              </p:cNvPr>
              <p:cNvSpPr txBox="1"/>
              <p:nvPr/>
            </p:nvSpPr>
            <p:spPr>
              <a:xfrm>
                <a:off x="1204947" y="876360"/>
                <a:ext cx="2667000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||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1A68DA3-1334-47FC-BBAD-2BFAAF5E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47" y="876360"/>
                <a:ext cx="2667000" cy="659411"/>
              </a:xfrm>
              <a:prstGeom prst="rect">
                <a:avLst/>
              </a:prstGeom>
              <a:blipFill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E223D779-E635-4454-A649-0E7359313536}"/>
              </a:ext>
            </a:extLst>
          </p:cNvPr>
          <p:cNvSpPr txBox="1"/>
          <p:nvPr/>
        </p:nvSpPr>
        <p:spPr>
          <a:xfrm>
            <a:off x="5571499" y="5713142"/>
            <a:ext cx="56197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GB" altLang="zh-CN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en-GB" altLang="zh-CN" sz="14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Stein</a:t>
            </a:r>
            <a:r>
              <a:rPr lang="en-GB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(1961), "Estimation with quadratic loss"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9E2E37-E474-4674-342E-5DB0BCA9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8D50A26-E199-4198-9716-4C24A5B8C758}"/>
              </a:ext>
            </a:extLst>
          </p:cNvPr>
          <p:cNvSpPr txBox="1">
            <a:spLocks/>
          </p:cNvSpPr>
          <p:nvPr/>
        </p:nvSpPr>
        <p:spPr>
          <a:xfrm>
            <a:off x="343492" y="41454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James-Stein Estimation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8FF73470-5ABD-4443-98D0-0C51AA1D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52" y="1008668"/>
            <a:ext cx="1371013" cy="11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7890D0-3A8C-4593-910A-0EEB74CDB41C}"/>
              </a:ext>
            </a:extLst>
          </p:cNvPr>
          <p:cNvSpPr txBox="1"/>
          <p:nvPr/>
        </p:nvSpPr>
        <p:spPr>
          <a:xfrm>
            <a:off x="800892" y="2298187"/>
            <a:ext cx="2416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Bradley </a:t>
            </a:r>
            <a:r>
              <a:rPr lang="en-GB" altLang="zh-CN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(1938 - )</a:t>
            </a:r>
          </a:p>
          <a:p>
            <a:pPr algn="l"/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(Best known for bootstrap)</a:t>
            </a:r>
            <a:endParaRPr lang="en-GB" altLang="zh-CN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485978-E240-479D-B1EA-E093E336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83" y="754188"/>
            <a:ext cx="4001850" cy="55475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A21445-1442-4087-8B92-482D712BEC9D}"/>
              </a:ext>
            </a:extLst>
          </p:cNvPr>
          <p:cNvSpPr txBox="1"/>
          <p:nvPr/>
        </p:nvSpPr>
        <p:spPr>
          <a:xfrm>
            <a:off x="464009" y="2968415"/>
            <a:ext cx="3724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0212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GB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 a paper "</a:t>
            </a:r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Stein's paradox in statistics</a:t>
            </a:r>
            <a:r>
              <a:rPr lang="en-GB" altLang="zh-CN" dirty="0">
                <a:solidFill>
                  <a:srgbClr val="20212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 (1977), </a:t>
            </a:r>
            <a:r>
              <a:rPr lang="en-GB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GB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proposed an example:</a:t>
            </a:r>
            <a:endParaRPr lang="en-GB" altLang="zh-CN" dirty="0">
              <a:solidFill>
                <a:srgbClr val="20212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GB" altLang="zh-CN" dirty="0">
              <a:solidFill>
                <a:srgbClr val="20212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Target: estimate/predict the batting averages of 18 MLB players in the1970 season, by their first 45 hits.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Picture 2" descr="Projected Batting Averages Based on Batted Ball Data: Catchers - Fake Teams">
            <a:extLst>
              <a:ext uri="{FF2B5EF4-FFF2-40B4-BE49-F238E27FC236}">
                <a16:creationId xmlns:a16="http://schemas.microsoft.com/office/drawing/2014/main" id="{70F0B7F0-2491-4C06-A2B0-1F79AFEA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18" y="5038003"/>
            <a:ext cx="1435920" cy="95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BC30BB-B865-4700-B20D-63503E73E169}"/>
                  </a:ext>
                </a:extLst>
              </p:cNvPr>
              <p:cNvSpPr txBox="1"/>
              <p:nvPr/>
            </p:nvSpPr>
            <p:spPr>
              <a:xfrm>
                <a:off x="8536705" y="2414459"/>
                <a:ext cx="2854403" cy="2897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MLE</m:t>
                                      </m:r>
                                    </m:sup>
                                  </m:sSup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=0.076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𝑆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60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b="0" i="0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MLE</m:t>
                                      </m:r>
                                    </m:sup>
                                  </m:sSup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0.021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DBC30BB-B865-4700-B20D-63503E73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705" y="2414459"/>
                <a:ext cx="2854403" cy="2897716"/>
              </a:xfrm>
              <a:prstGeom prst="rect">
                <a:avLst/>
              </a:prstGeom>
              <a:blipFill>
                <a:blip r:embed="rId5"/>
                <a:stretch>
                  <a:fillRect t="-19651" b="-23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811AF9-59AC-12AB-9031-79AE97BF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D34D4-47DC-4FF1-BD38-D67DF281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43" y="849322"/>
            <a:ext cx="4889573" cy="40063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C8AEEE-E090-45DE-AE22-EE4039780CE5}"/>
              </a:ext>
            </a:extLst>
          </p:cNvPr>
          <p:cNvSpPr txBox="1"/>
          <p:nvPr/>
        </p:nvSpPr>
        <p:spPr>
          <a:xfrm>
            <a:off x="1307939" y="5135106"/>
            <a:ext cx="3692323" cy="7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Nature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has done a randomized experiment for us!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ED7B25-BF0D-4F81-8473-3B98D98F1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12" y="1112475"/>
            <a:ext cx="5231957" cy="23165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764CFB-B2E9-455F-AE99-F863705C55EC}"/>
              </a:ext>
            </a:extLst>
          </p:cNvPr>
          <p:cNvSpPr txBox="1"/>
          <p:nvPr/>
        </p:nvSpPr>
        <p:spPr>
          <a:xfrm>
            <a:off x="6314372" y="4125021"/>
            <a:ext cx="4479636" cy="1535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availability of </a:t>
            </a:r>
            <a:r>
              <a:rPr lang="en-US" altLang="zh-CN" sz="200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GWAS datasets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makes Mendelian Randomization a very popular tool to infer causality in epidemiology and human genetics.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BE8DBD-A74D-8780-3ABF-49292D15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673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B1D002C-7428-4A4B-8FD6-BF74659459EE}"/>
              </a:ext>
            </a:extLst>
          </p:cNvPr>
          <p:cNvSpPr txBox="1">
            <a:spLocks/>
          </p:cNvSpPr>
          <p:nvPr/>
        </p:nvSpPr>
        <p:spPr>
          <a:xfrm>
            <a:off x="343492" y="41454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James-Stein Estimation and Shrinkage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ECAA0-56A7-46E6-B387-FC7E3563D411}"/>
              </a:ext>
            </a:extLst>
          </p:cNvPr>
          <p:cNvSpPr txBox="1"/>
          <p:nvPr/>
        </p:nvSpPr>
        <p:spPr>
          <a:xfrm>
            <a:off x="4680536" y="1066716"/>
            <a:ext cx="7048497" cy="20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When the data has been centered, shrinkage towards zero is equivalent to biasing the data in the original scale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towards the grand mean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Knowing the information of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others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helps to predict individuals.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James-Stein Estimation in the empirical Bayes framework.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4D8A05-31B4-4B3F-9523-8B2BB1E5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67" y="2368385"/>
            <a:ext cx="3728153" cy="22639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1433F4-D993-4F3D-B972-1EB55115AAAF}"/>
              </a:ext>
            </a:extLst>
          </p:cNvPr>
          <p:cNvSpPr txBox="1"/>
          <p:nvPr/>
        </p:nvSpPr>
        <p:spPr>
          <a:xfrm>
            <a:off x="1343342" y="5128975"/>
            <a:ext cx="24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en-GB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GB" altLang="zh-CN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GB" altLang="zh-CN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and Morris (1977)</a:t>
            </a:r>
            <a:endParaRPr lang="en-GB" altLang="zh-CN" sz="1400" dirty="0">
              <a:solidFill>
                <a:srgbClr val="20212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984645-3AF0-4DD9-9DE5-CA7E76D0C35F}"/>
                  </a:ext>
                </a:extLst>
              </p:cNvPr>
              <p:cNvSpPr txBox="1"/>
              <p:nvPr/>
            </p:nvSpPr>
            <p:spPr>
              <a:xfrm>
                <a:off x="1074097" y="1273781"/>
                <a:ext cx="2667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JS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||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984645-3AF0-4DD9-9DE5-CA7E76D0C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097" y="1273781"/>
                <a:ext cx="26670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椭圆 12">
            <a:extLst>
              <a:ext uri="{FF2B5EF4-FFF2-40B4-BE49-F238E27FC236}">
                <a16:creationId xmlns:a16="http://schemas.microsoft.com/office/drawing/2014/main" id="{71C46788-87AB-4651-9FE7-BB88D921C25D}"/>
              </a:ext>
            </a:extLst>
          </p:cNvPr>
          <p:cNvSpPr/>
          <p:nvPr/>
        </p:nvSpPr>
        <p:spPr>
          <a:xfrm>
            <a:off x="2580060" y="1491972"/>
            <a:ext cx="593902" cy="602814"/>
          </a:xfrm>
          <a:prstGeom prst="ellipse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C9DBDC-3686-42AD-952C-CDFD52132829}"/>
              </a:ext>
            </a:extLst>
          </p:cNvPr>
          <p:cNvSpPr txBox="1"/>
          <p:nvPr/>
        </p:nvSpPr>
        <p:spPr>
          <a:xfrm>
            <a:off x="4765376" y="3278425"/>
            <a:ext cx="6199131" cy="2203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“…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nearly unbiased estimates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zh-CN" altLang="en-US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nearly minimum variance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does so in an automatic way.</a:t>
            </a:r>
          </a:p>
          <a:p>
            <a:pPr algn="just">
              <a:lnSpc>
                <a:spcPct val="11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being said, maximum likelihood estimation has shown itself to be an inadequate and dangerous tool in many twenty-first-century applications. Again speaking roughly,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unbiasedness can be an unaffordable luxury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hundreds or thousands of parameters to estimate at the same time.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167D0E-F267-49CB-8F52-8F913348B01D}"/>
              </a:ext>
            </a:extLst>
          </p:cNvPr>
          <p:cNvSpPr txBox="1"/>
          <p:nvPr/>
        </p:nvSpPr>
        <p:spPr>
          <a:xfrm>
            <a:off x="5461050" y="5637395"/>
            <a:ext cx="48077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—  </a:t>
            </a:r>
            <a:r>
              <a:rPr lang="en-GB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Efron</a:t>
            </a:r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Hastie, “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Computer Age Statistical Inference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9ACADA-F202-E60F-E11E-720E1C39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43186CC-A85D-4FD9-9D24-50E8C2A7BE6D}"/>
              </a:ext>
            </a:extLst>
          </p:cNvPr>
          <p:cNvSpPr txBox="1">
            <a:spLocks/>
          </p:cNvSpPr>
          <p:nvPr/>
        </p:nvSpPr>
        <p:spPr>
          <a:xfrm>
            <a:off x="351958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Shrinkage to reduce variance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2478E7-0E32-44B0-8CDC-85188E0F3163}"/>
              </a:ext>
            </a:extLst>
          </p:cNvPr>
          <p:cNvSpPr txBox="1"/>
          <p:nvPr/>
        </p:nvSpPr>
        <p:spPr>
          <a:xfrm>
            <a:off x="897952" y="1047163"/>
            <a:ext cx="10548110" cy="4451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summarize, </a:t>
            </a:r>
            <a:r>
              <a:rPr lang="en-US" altLang="zh-CN" sz="20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shrinkage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introduces some bias in above cases, but can </a:t>
            </a:r>
            <a:r>
              <a:rPr lang="en-US" altLang="zh-CN" sz="20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greatly reduce the variance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resulting in a better mean-squared error.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All is about </a:t>
            </a:r>
            <a:r>
              <a:rPr lang="en-US" altLang="zh-CN" sz="2000" b="1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bias-variance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trade-off !!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Ridge regression minimizes the usual regression criterion (MLE) plus a penalty term, leading to parameter shrinkage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 disadvantage of ridge regression is that it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cannot perform variable selection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9FBA18-E749-484A-BD4E-55F6BFFD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18" y="4050691"/>
            <a:ext cx="4933521" cy="86793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C78A3A-45AA-2153-DBE3-9C97BEC8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9069552-6ACC-4DA6-9136-32D42075184E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1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A9E4C4-1DC0-4772-8733-9C619E037599}"/>
                  </a:ext>
                </a:extLst>
              </p:cNvPr>
              <p:cNvSpPr txBox="1"/>
              <p:nvPr/>
            </p:nvSpPr>
            <p:spPr>
              <a:xfrm>
                <a:off x="8748942" y="1769364"/>
                <a:ext cx="3009494" cy="1145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Lin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GLM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A9E4C4-1DC0-4772-8733-9C619E03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942" y="1769364"/>
                <a:ext cx="3009494" cy="11458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FE621C-B3F1-4779-A760-2C3534E92DFC}"/>
                  </a:ext>
                </a:extLst>
              </p:cNvPr>
              <p:cNvSpPr txBox="1"/>
              <p:nvPr/>
            </p:nvSpPr>
            <p:spPr>
              <a:xfrm>
                <a:off x="689876" y="923446"/>
                <a:ext cx="7691969" cy="4688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have seen that linear models can suffer from multicollinearity.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Consider linear regression (GLMs are similar).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the design matrix,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𝜺</m:t>
                    </m:r>
                  </m:oMath>
                </a14:m>
                <a:endParaRPr lang="en-US" altLang="zh-CN" b="1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OLS estimator: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Prediction: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=: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severe multicollinearity,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ill-conditioned or even not invertible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OLS solution will not be unique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high variances of estimates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…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FE621C-B3F1-4779-A760-2C3534E92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76" y="923446"/>
                <a:ext cx="7691969" cy="4688206"/>
              </a:xfrm>
              <a:prstGeom prst="rect">
                <a:avLst/>
              </a:prstGeom>
              <a:blipFill>
                <a:blip r:embed="rId3"/>
                <a:stretch>
                  <a:fillRect l="-660" b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87DB2C-A456-E940-E633-561058B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51E1055-8D9A-40F2-AA39-5BE31951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55" y="699701"/>
            <a:ext cx="4482321" cy="445162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ECA2175-4101-4CA0-AAD7-5230B97837B8}"/>
              </a:ext>
            </a:extLst>
          </p:cNvPr>
          <p:cNvGrpSpPr/>
          <p:nvPr/>
        </p:nvGrpSpPr>
        <p:grpSpPr>
          <a:xfrm>
            <a:off x="5668712" y="863598"/>
            <a:ext cx="5591955" cy="2061914"/>
            <a:chOff x="5668712" y="863598"/>
            <a:chExt cx="5591955" cy="206191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9918CF5-28FE-481C-AAD2-FFD89E16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1279" y="863598"/>
              <a:ext cx="3439005" cy="25721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A6C16E-CEFC-43E4-AB60-9624F4DCE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1279" y="1163142"/>
              <a:ext cx="4572638" cy="13146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E469F45-6C2F-4092-AB4C-6A493193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8712" y="2477775"/>
              <a:ext cx="5591955" cy="44773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EF553A4-B368-497C-8138-51F4195C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92" y="5244498"/>
            <a:ext cx="4020111" cy="10764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49DE4F-9324-4920-A6C9-7F1B6E313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346" y="3932489"/>
            <a:ext cx="4591691" cy="2286319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5C1E15B1-E85A-47E5-AC4A-C55CC592366B}"/>
              </a:ext>
            </a:extLst>
          </p:cNvPr>
          <p:cNvSpPr/>
          <p:nvPr/>
        </p:nvSpPr>
        <p:spPr>
          <a:xfrm rot="10800000">
            <a:off x="5236491" y="5520730"/>
            <a:ext cx="565588" cy="3482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0BC2BE1E-1208-4B36-A7FB-7EC5739311F2}"/>
              </a:ext>
            </a:extLst>
          </p:cNvPr>
          <p:cNvSpPr/>
          <p:nvPr/>
        </p:nvSpPr>
        <p:spPr>
          <a:xfrm rot="16200000">
            <a:off x="8347675" y="3335486"/>
            <a:ext cx="565588" cy="3482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65DEF545-B47C-4BA6-8BF5-953A8EF1100F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1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C78EA2A-5050-400F-90BF-D618A5DCDC28}"/>
              </a:ext>
            </a:extLst>
          </p:cNvPr>
          <p:cNvSpPr/>
          <p:nvPr/>
        </p:nvSpPr>
        <p:spPr>
          <a:xfrm>
            <a:off x="8893333" y="2617856"/>
            <a:ext cx="1940704" cy="347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5FD04A-0CC1-4FCE-90AE-3BDB90970C1E}"/>
              </a:ext>
            </a:extLst>
          </p:cNvPr>
          <p:cNvSpPr/>
          <p:nvPr/>
        </p:nvSpPr>
        <p:spPr>
          <a:xfrm>
            <a:off x="9347200" y="1163142"/>
            <a:ext cx="1159933" cy="12744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25DB0A-CB27-A974-A966-69D4983E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21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9069552-6ACC-4DA6-9136-32D42075184E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2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dimensional data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A8666E-626E-47E6-874C-03597DB45036}"/>
              </a:ext>
            </a:extLst>
          </p:cNvPr>
          <p:cNvSpPr txBox="1"/>
          <p:nvPr/>
        </p:nvSpPr>
        <p:spPr>
          <a:xfrm>
            <a:off x="652990" y="832924"/>
            <a:ext cx="7298818" cy="105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the past 20 years, new technologies have changed the way that data are collected. It is now common to collect a large number of feature measurements (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very large ).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36C5AD-447D-4013-B46F-499723D0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0" y="2049584"/>
            <a:ext cx="6851586" cy="1816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11D5A2-AFF5-41C3-978C-6857B9AC4F47}"/>
                  </a:ext>
                </a:extLst>
              </p:cNvPr>
              <p:cNvSpPr txBox="1"/>
              <p:nvPr/>
            </p:nvSpPr>
            <p:spPr>
              <a:xfrm>
                <a:off x="652990" y="4137130"/>
                <a:ext cx="7583754" cy="172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type of data is known as high dimensional data (usually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large with respect to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rank-deficient and not invertible.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Similar problem for OLS as in multicollinearity.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11D5A2-AFF5-41C3-978C-6857B9AC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90" y="4137130"/>
                <a:ext cx="7583754" cy="1723742"/>
              </a:xfrm>
              <a:prstGeom prst="rect">
                <a:avLst/>
              </a:prstGeom>
              <a:blipFill>
                <a:blip r:embed="rId4"/>
                <a:stretch>
                  <a:fillRect l="-669" t="-730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A159FC-EC60-4D2A-BE4D-74649B309A11}"/>
                  </a:ext>
                </a:extLst>
              </p:cNvPr>
              <p:cNvSpPr txBox="1"/>
              <p:nvPr/>
            </p:nvSpPr>
            <p:spPr>
              <a:xfrm>
                <a:off x="8486052" y="5478588"/>
                <a:ext cx="2568575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A159FC-EC60-4D2A-BE4D-74649B309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052" y="5478588"/>
                <a:ext cx="2568575" cy="382284"/>
              </a:xfrm>
              <a:prstGeom prst="rect">
                <a:avLst/>
              </a:prstGeom>
              <a:blipFill>
                <a:blip r:embed="rId5"/>
                <a:stretch>
                  <a:fillRect t="-106452" b="-16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Sequencing cost for the human genome. The departure of sequencing cost... |  Download Scientific Diagram">
            <a:extLst>
              <a:ext uri="{FF2B5EF4-FFF2-40B4-BE49-F238E27FC236}">
                <a16:creationId xmlns:a16="http://schemas.microsoft.com/office/drawing/2014/main" id="{1FB5A8F0-E424-46BF-88DB-71B997D6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08" y="2758022"/>
            <a:ext cx="3489955" cy="22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NA sequencing | genetics | Britannica">
            <a:extLst>
              <a:ext uri="{FF2B5EF4-FFF2-40B4-BE49-F238E27FC236}">
                <a16:creationId xmlns:a16="http://schemas.microsoft.com/office/drawing/2014/main" id="{2D438055-E192-4E1E-A924-506A3861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82" y="736911"/>
            <a:ext cx="2225677" cy="16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DA97E60-2D43-19BA-C4CD-ACE76FFF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86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3966BFE-A14D-41AA-B1B7-CB1FD4A0C3EE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3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test error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167ED0-86EA-4C89-BE0C-942937434D77}"/>
                  </a:ext>
                </a:extLst>
              </p:cNvPr>
              <p:cNvSpPr txBox="1"/>
              <p:nvPr/>
            </p:nvSpPr>
            <p:spPr>
              <a:xfrm>
                <a:off x="625279" y="952567"/>
                <a:ext cx="7733477" cy="449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the regime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invertible (without extreme multicollinearity).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not too small, the model can also be complex, and incurs a high generalization error. 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examples,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Many polynomial terms are used for nonlinear regression.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data set has a moderate number of features.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second point above is not straightforward to see.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Let's look at an example.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1167ED0-86EA-4C89-BE0C-94293743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9" y="952567"/>
                <a:ext cx="7733477" cy="4490332"/>
              </a:xfrm>
              <a:prstGeom prst="rect">
                <a:avLst/>
              </a:prstGeom>
              <a:blipFill>
                <a:blip r:embed="rId2"/>
                <a:stretch>
                  <a:fillRect l="-820" r="-1148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8AF0CFF-866C-413F-BE9C-070FF4EE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56" y="2761064"/>
            <a:ext cx="3332655" cy="23968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DC5C9B-F837-848D-0B62-A5079116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D8E41E1-D9E0-4CDD-A063-6A82E5947D83}"/>
              </a:ext>
            </a:extLst>
          </p:cNvPr>
          <p:cNvSpPr txBox="1">
            <a:spLocks/>
          </p:cNvSpPr>
          <p:nvPr/>
        </p:nvSpPr>
        <p:spPr>
          <a:xfrm>
            <a:off x="343492" y="0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3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Example 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1BD71E-B078-4A27-A57C-AE460700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8" y="927427"/>
            <a:ext cx="7113470" cy="10226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D5839A5-4C11-4628-A453-22CC8BC3B1FB}"/>
              </a:ext>
            </a:extLst>
          </p:cNvPr>
          <p:cNvSpPr txBox="1"/>
          <p:nvPr/>
        </p:nvSpPr>
        <p:spPr>
          <a:xfrm>
            <a:off x="8435340" y="1279585"/>
            <a:ext cx="18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[R. </a:t>
            </a:r>
            <a:r>
              <a:rPr lang="en-GB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Tibshirani</a:t>
            </a:r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]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37B15A-FCF9-430F-85FC-CC76404B7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06" y="2202254"/>
            <a:ext cx="6388040" cy="37532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C3D7A1-A4E8-4073-92AB-A65D0E52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262" y="3476355"/>
            <a:ext cx="3985508" cy="16227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617CAD-8654-D595-1121-CD759D06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DC02EC-879F-4E8E-8158-DED6E4B4B7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98682" y="849312"/>
            <a:ext cx="4856019" cy="320599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The </a:t>
            </a:r>
            <a:r>
              <a:rPr lang="en-US" altLang="zh-CN" sz="2200" dirty="0">
                <a:solidFill>
                  <a:srgbClr val="3333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ground truth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function has </a:t>
            </a:r>
            <a:r>
              <a:rPr lang="en-US" altLang="zh-CN" sz="22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30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3333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unknown </a:t>
            </a: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non-zero</a:t>
            </a:r>
            <a:r>
              <a:rPr lang="en-US" altLang="zh-CN" sz="2200" dirty="0">
                <a:solidFill>
                  <a:srgbClr val="3333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coefficients. Suppose we only have </a:t>
            </a:r>
            <a:r>
              <a:rPr lang="en-US" altLang="zh-CN" sz="22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50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observations, do you think it a good idea to fit to </a:t>
            </a:r>
            <a:r>
              <a:rPr lang="en-US" altLang="zh-CN" sz="2200" dirty="0">
                <a:solidFill>
                  <a:srgbClr val="3333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all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30 variables using ordinary linear regression?</a:t>
            </a:r>
            <a:endParaRPr lang="zh-CN" altLang="en-US" sz="2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56482B-B185-49CA-8683-78679DDA61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2480" y="4598424"/>
            <a:ext cx="167409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F512FD-437D-4E54-B2A6-0695C797196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062480" y="5455674"/>
            <a:ext cx="167409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BD0108A-7750-4773-AB15-A07B547763DD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95705" y="466271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F616FD7-F2C9-4604-AF52-9D983425A3A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95705" y="551996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B23BE95-19F4-4398-A4A3-45FDD882346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7845B76-5653-40CC-8359-3172FA21B3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3295" y="922928"/>
            <a:ext cx="5750023" cy="337839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F2ABE72-D4F1-401E-A4C3-F13CFC55D3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9173" y="4364820"/>
            <a:ext cx="4258269" cy="173379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99CF101-A39F-4D63-B843-9667E48EADE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C951A60-6B43-4A2D-BE3B-7B215F4AB82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B488011-B004-4DB2-9DFD-CBA9CE55D08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649C205-1C2F-4D35-8280-095BC4A64D9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A4617AF-A71F-4FF3-9367-81928D638D0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8935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8CC334-EA93-F264-977E-D4F47983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BC1F-28B5-4357-A5D3-83BBD234101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E1E15-6AED-43F8-A9C9-EFFBAC0D6F82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816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2362</Words>
  <Application>Microsoft Macintosh PowerPoint</Application>
  <PresentationFormat>宽屏</PresentationFormat>
  <Paragraphs>282</Paragraphs>
  <Slides>31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Regression with Regularization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bo</dc:creator>
  <cp:lastModifiedBy>li bo</cp:lastModifiedBy>
  <cp:revision>66</cp:revision>
  <dcterms:created xsi:type="dcterms:W3CDTF">2022-04-07T03:19:31Z</dcterms:created>
  <dcterms:modified xsi:type="dcterms:W3CDTF">2023-04-07T03:40:34Z</dcterms:modified>
</cp:coreProperties>
</file>